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8" r:id="rId3"/>
    <p:sldId id="257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66" r:id="rId14"/>
    <p:sldId id="263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272" r:id="rId23"/>
    <p:sldId id="273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280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88" autoAdjust="0"/>
    <p:restoredTop sz="94660"/>
  </p:normalViewPr>
  <p:slideViewPr>
    <p:cSldViewPr>
      <p:cViewPr>
        <p:scale>
          <a:sx n="90" d="100"/>
          <a:sy n="90" d="100"/>
        </p:scale>
        <p:origin x="-630" y="-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4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/>
          </c:spPr>
          <c:marker>
            <c:spPr>
              <a:ln w="38100"/>
            </c:spPr>
          </c:marker>
          <c:cat>
            <c:strRef>
              <c:f>Sheet1!$A$2:$A$8</c:f>
              <c:strCache>
                <c:ptCount val="7"/>
                <c:pt idx="0">
                  <c:v>助理</c:v>
                </c:pt>
                <c:pt idx="1">
                  <c:v>专员</c:v>
                </c:pt>
                <c:pt idx="2">
                  <c:v>主管</c:v>
                </c:pt>
                <c:pt idx="3">
                  <c:v>经理</c:v>
                </c:pt>
                <c:pt idx="4">
                  <c:v>总监</c:v>
                </c:pt>
                <c:pt idx="5">
                  <c:v>副总</c:v>
                </c:pt>
                <c:pt idx="6">
                  <c:v>总经理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2003</c:v>
                </c:pt>
                <c:pt idx="1">
                  <c:v>2004</c:v>
                </c:pt>
                <c:pt idx="2">
                  <c:v>2007</c:v>
                </c:pt>
                <c:pt idx="3">
                  <c:v>2009</c:v>
                </c:pt>
                <c:pt idx="4">
                  <c:v>2012</c:v>
                </c:pt>
                <c:pt idx="5">
                  <c:v>2013</c:v>
                </c:pt>
                <c:pt idx="6">
                  <c:v>2016</c:v>
                </c:pt>
              </c:numCache>
            </c:numRef>
          </c:val>
        </c:ser>
        <c:dropLines/>
        <c:marker val="1"/>
        <c:axId val="194155264"/>
        <c:axId val="194156800"/>
      </c:lineChart>
      <c:catAx>
        <c:axId val="19415526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 b="1">
                <a:latin typeface="宋体" pitchFamily="2" charset="-122"/>
                <a:ea typeface="宋体" pitchFamily="2" charset="-122"/>
              </a:defRPr>
            </a:pPr>
            <a:endParaRPr lang="zh-CN"/>
          </a:p>
        </c:txPr>
        <c:crossAx val="194156800"/>
        <c:crosses val="autoZero"/>
        <c:auto val="1"/>
        <c:lblAlgn val="ctr"/>
        <c:lblOffset val="100"/>
      </c:catAx>
      <c:valAx>
        <c:axId val="194156800"/>
        <c:scaling>
          <c:orientation val="minMax"/>
          <c:max val="2016"/>
          <c:min val="2003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zh-CN"/>
          </a:p>
        </c:txPr>
        <c:crossAx val="194155264"/>
        <c:crosses val="autoZero"/>
        <c:crossBetween val="between"/>
      </c:valAx>
    </c:plotArea>
    <c:plotVisOnly val="1"/>
  </c:chart>
  <c:spPr>
    <a:ln>
      <a:solidFill>
        <a:schemeClr val="tx1"/>
      </a:solidFill>
    </a:ln>
  </c:spPr>
  <c:txPr>
    <a:bodyPr/>
    <a:lstStyle/>
    <a:p>
      <a:pPr>
        <a:defRPr sz="1800"/>
      </a:pPr>
      <a:endParaRPr lang="zh-CN"/>
    </a:p>
  </c:txPr>
  <c:externalData r:id="rId1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8894DA-48D8-4FDD-8F80-85EA7ED9FA40}" type="doc">
      <dgm:prSet loTypeId="urn:microsoft.com/office/officeart/2005/8/layout/hierarchy2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EA3F50FE-119D-4273-BDC0-D9D4C1FD0824}">
      <dgm:prSet phldrT="[文本]" custT="1"/>
      <dgm:spPr/>
      <dgm:t>
        <a:bodyPr/>
        <a:lstStyle/>
        <a:p>
          <a:r>
            <a:rPr lang="zh-CN" altLang="en-US" sz="2400" b="1" dirty="0" smtClean="0">
              <a:latin typeface="宋体" pitchFamily="2" charset="-122"/>
              <a:ea typeface="宋体" pitchFamily="2" charset="-122"/>
            </a:rPr>
            <a:t>愿望</a:t>
          </a:r>
          <a:endParaRPr lang="zh-CN" altLang="en-US" sz="2400" b="1" dirty="0">
            <a:latin typeface="宋体" pitchFamily="2" charset="-122"/>
            <a:ea typeface="宋体" pitchFamily="2" charset="-122"/>
          </a:endParaRPr>
        </a:p>
      </dgm:t>
    </dgm:pt>
    <dgm:pt modelId="{F9045F03-BCA5-4A14-9529-7C224E2D5CE4}" type="parTrans" cxnId="{60EC2150-C7FD-4221-A950-45EEFF69C6F3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48AC7C38-E060-4488-AFB3-DCF8E014327A}" type="sibTrans" cxnId="{60EC2150-C7FD-4221-A950-45EEFF69C6F3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F54337FC-4B3D-4C9E-AD84-25513900AD43}">
      <dgm:prSet phldrT="[文本]" custT="1"/>
      <dgm:spPr/>
      <dgm:t>
        <a:bodyPr/>
        <a:lstStyle/>
        <a:p>
          <a:r>
            <a:rPr lang="zh-CN" altLang="en-US" sz="2400" dirty="0" smtClean="0">
              <a:latin typeface="宋体" pitchFamily="2" charset="-122"/>
              <a:ea typeface="宋体" pitchFamily="2" charset="-122"/>
            </a:rPr>
            <a:t>思愿</a:t>
          </a:r>
          <a:endParaRPr lang="zh-CN" altLang="en-US" sz="2400" dirty="0">
            <a:latin typeface="宋体" pitchFamily="2" charset="-122"/>
            <a:ea typeface="宋体" pitchFamily="2" charset="-122"/>
          </a:endParaRPr>
        </a:p>
      </dgm:t>
    </dgm:pt>
    <dgm:pt modelId="{0F380C7A-4655-4F55-B545-6531DE5A2CEC}" type="parTrans" cxnId="{D2D67200-6493-4617-8D19-A04A8A0D80E4}">
      <dgm:prSet custT="1"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B4F90085-B31B-4FF8-8970-3BD64B3D4481}" type="sibTrans" cxnId="{D2D67200-6493-4617-8D19-A04A8A0D80E4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AF7EDB66-C23C-45E6-8CB9-6A835185F489}">
      <dgm:prSet phldrT="[文本]" custT="1"/>
      <dgm:spPr/>
      <dgm:t>
        <a:bodyPr/>
        <a:lstStyle/>
        <a:p>
          <a:r>
            <a:rPr lang="zh-CN" altLang="en-US" sz="2400" dirty="0" smtClean="0">
              <a:latin typeface="宋体" pitchFamily="2" charset="-122"/>
              <a:ea typeface="宋体" pitchFamily="2" charset="-122"/>
            </a:rPr>
            <a:t>梦想</a:t>
          </a:r>
          <a:endParaRPr lang="zh-CN" altLang="en-US" sz="2400" dirty="0">
            <a:latin typeface="宋体" pitchFamily="2" charset="-122"/>
            <a:ea typeface="宋体" pitchFamily="2" charset="-122"/>
          </a:endParaRPr>
        </a:p>
      </dgm:t>
    </dgm:pt>
    <dgm:pt modelId="{158FF48B-1F9F-4F11-AE5C-07DBD90D6339}" type="parTrans" cxnId="{75C42D04-B29C-4D4D-A6BD-BDE028C0CEA2}">
      <dgm:prSet custT="1"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F2754231-546A-4C23-82DA-4A5C1BC8DC3C}" type="sibTrans" cxnId="{75C42D04-B29C-4D4D-A6BD-BDE028C0CEA2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18DBE1D3-B4C7-4188-A5F3-0EE01DE70751}">
      <dgm:prSet phldrT="[文本]" custT="1"/>
      <dgm:spPr/>
      <dgm:t>
        <a:bodyPr/>
        <a:lstStyle/>
        <a:p>
          <a:r>
            <a:rPr lang="zh-CN" altLang="en-US" sz="2400" dirty="0" smtClean="0">
              <a:latin typeface="宋体" pitchFamily="2" charset="-122"/>
              <a:ea typeface="宋体" pitchFamily="2" charset="-122"/>
            </a:rPr>
            <a:t>本愿</a:t>
          </a:r>
          <a:endParaRPr lang="zh-CN" altLang="en-US" sz="2400" dirty="0">
            <a:latin typeface="宋体" pitchFamily="2" charset="-122"/>
            <a:ea typeface="宋体" pitchFamily="2" charset="-122"/>
          </a:endParaRPr>
        </a:p>
      </dgm:t>
    </dgm:pt>
    <dgm:pt modelId="{1EF9A465-6F50-4C38-B257-0CAF5FE633BB}" type="parTrans" cxnId="{40B2799D-7F9E-4525-958D-5E93E89C2A15}">
      <dgm:prSet custT="1"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19394691-A43A-4522-91C3-2B649DA026A7}" type="sibTrans" cxnId="{40B2799D-7F9E-4525-958D-5E93E89C2A15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923A9A18-CCC1-491C-8C8A-3E08860B5946}">
      <dgm:prSet phldrT="[文本]" custT="1"/>
      <dgm:spPr/>
      <dgm:t>
        <a:bodyPr/>
        <a:lstStyle/>
        <a:p>
          <a:r>
            <a:rPr lang="zh-CN" altLang="en-US" sz="2400" dirty="0" smtClean="0">
              <a:latin typeface="宋体" pitchFamily="2" charset="-122"/>
              <a:ea typeface="宋体" pitchFamily="2" charset="-122"/>
            </a:rPr>
            <a:t>真想</a:t>
          </a:r>
          <a:endParaRPr lang="zh-CN" altLang="en-US" sz="2400" dirty="0">
            <a:latin typeface="宋体" pitchFamily="2" charset="-122"/>
            <a:ea typeface="宋体" pitchFamily="2" charset="-122"/>
          </a:endParaRPr>
        </a:p>
      </dgm:t>
    </dgm:pt>
    <dgm:pt modelId="{9F4289B6-C348-44D7-AE5C-F485F11DFCCA}" type="parTrans" cxnId="{C249B37D-6E46-4D40-AB23-9D67DD2D54CC}">
      <dgm:prSet custT="1"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BB2B68BB-525A-41AD-80F5-94EE96461DAE}" type="sibTrans" cxnId="{C249B37D-6E46-4D40-AB23-9D67DD2D54CC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DBC53F3D-3C44-4AF8-B3D2-85EBA45694A7}">
      <dgm:prSet phldrT="[文本]" custT="1"/>
      <dgm:spPr/>
      <dgm:t>
        <a:bodyPr/>
        <a:lstStyle/>
        <a:p>
          <a:r>
            <a:rPr lang="zh-CN" altLang="en-US" sz="2400" dirty="0" smtClean="0">
              <a:latin typeface="宋体" pitchFamily="2" charset="-122"/>
              <a:ea typeface="宋体" pitchFamily="2" charset="-122"/>
            </a:rPr>
            <a:t>欲愿</a:t>
          </a:r>
          <a:endParaRPr lang="zh-CN" altLang="en-US" sz="2400" dirty="0">
            <a:latin typeface="宋体" pitchFamily="2" charset="-122"/>
            <a:ea typeface="宋体" pitchFamily="2" charset="-122"/>
          </a:endParaRPr>
        </a:p>
      </dgm:t>
    </dgm:pt>
    <dgm:pt modelId="{2A69DD85-4C73-4E77-BC72-4124C8A579C4}" type="parTrans" cxnId="{0BBD8371-256E-43CF-BAE6-66138B7A3DD4}">
      <dgm:prSet custT="1"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60A2395F-7141-4CF7-91EB-0116F0E8EE07}" type="sibTrans" cxnId="{0BBD8371-256E-43CF-BAE6-66138B7A3DD4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803E47B6-C48B-437E-BFDE-79A3DD158509}">
      <dgm:prSet custT="1"/>
      <dgm:spPr/>
      <dgm:t>
        <a:bodyPr/>
        <a:lstStyle/>
        <a:p>
          <a:r>
            <a:rPr lang="zh-CN" altLang="en-US" sz="2400" dirty="0" smtClean="0">
              <a:latin typeface="宋体" pitchFamily="2" charset="-122"/>
              <a:ea typeface="宋体" pitchFamily="2" charset="-122"/>
            </a:rPr>
            <a:t>理想</a:t>
          </a:r>
          <a:endParaRPr lang="zh-CN" altLang="en-US" sz="2400" dirty="0">
            <a:latin typeface="宋体" pitchFamily="2" charset="-122"/>
            <a:ea typeface="宋体" pitchFamily="2" charset="-122"/>
          </a:endParaRPr>
        </a:p>
      </dgm:t>
    </dgm:pt>
    <dgm:pt modelId="{2055A545-E367-4175-B98C-0207C4E7AE64}" type="parTrans" cxnId="{91213BC8-BF76-4F37-9D78-9A9AD7C9EB46}">
      <dgm:prSet custT="1"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85047AB7-55FA-463F-8890-35C9FD5171D5}" type="sibTrans" cxnId="{91213BC8-BF76-4F37-9D78-9A9AD7C9EB46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694FDAE2-AD7B-4EE2-8650-67E1972415FA}">
      <dgm:prSet custT="1"/>
      <dgm:spPr/>
      <dgm:t>
        <a:bodyPr/>
        <a:lstStyle/>
        <a:p>
          <a:r>
            <a:rPr lang="zh-CN" altLang="en-US" sz="2400" dirty="0" smtClean="0">
              <a:latin typeface="宋体" pitchFamily="2" charset="-122"/>
              <a:ea typeface="宋体" pitchFamily="2" charset="-122"/>
            </a:rPr>
            <a:t>大脑的</a:t>
          </a:r>
          <a:endParaRPr lang="zh-CN" altLang="en-US" sz="2400" dirty="0">
            <a:latin typeface="宋体" pitchFamily="2" charset="-122"/>
            <a:ea typeface="宋体" pitchFamily="2" charset="-122"/>
          </a:endParaRPr>
        </a:p>
      </dgm:t>
    </dgm:pt>
    <dgm:pt modelId="{B283B65C-DF1F-4E97-ACF9-DA57E75402F6}" type="parTrans" cxnId="{F72504C7-2370-463D-858A-870FD6850C13}">
      <dgm:prSet custT="1"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E2CF1DB7-49F1-4E71-AD1B-01970331064C}" type="sibTrans" cxnId="{F72504C7-2370-463D-858A-870FD6850C13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DBD0E740-A3EC-4ABA-A11A-F058984FD6B5}">
      <dgm:prSet custT="1"/>
      <dgm:spPr/>
      <dgm:t>
        <a:bodyPr/>
        <a:lstStyle/>
        <a:p>
          <a:r>
            <a:rPr lang="zh-CN" altLang="en-US" sz="2400" dirty="0" smtClean="0">
              <a:latin typeface="宋体" pitchFamily="2" charset="-122"/>
              <a:ea typeface="宋体" pitchFamily="2" charset="-122"/>
            </a:rPr>
            <a:t>内心的</a:t>
          </a:r>
          <a:endParaRPr lang="zh-CN" altLang="en-US" sz="2400" dirty="0">
            <a:latin typeface="宋体" pitchFamily="2" charset="-122"/>
            <a:ea typeface="宋体" pitchFamily="2" charset="-122"/>
          </a:endParaRPr>
        </a:p>
      </dgm:t>
    </dgm:pt>
    <dgm:pt modelId="{1F5B8B79-71EC-428E-BA53-986CF57FC9A6}" type="parTrans" cxnId="{EC810319-1268-4827-A151-204CE0D90002}">
      <dgm:prSet custT="1"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611B50D9-70B2-4CD4-9A93-E5CC443472DE}" type="sibTrans" cxnId="{EC810319-1268-4827-A151-204CE0D90002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328C9AC5-6DB2-4702-AB6E-F842C7088D08}">
      <dgm:prSet custT="1"/>
      <dgm:spPr/>
      <dgm:t>
        <a:bodyPr/>
        <a:lstStyle/>
        <a:p>
          <a:r>
            <a:rPr lang="zh-CN" altLang="en-US" sz="2400" smtClean="0">
              <a:latin typeface="宋体" pitchFamily="2" charset="-122"/>
              <a:ea typeface="宋体" pitchFamily="2" charset="-122"/>
            </a:rPr>
            <a:t>神经的</a:t>
          </a:r>
          <a:endParaRPr lang="zh-CN" altLang="en-US" sz="2400" dirty="0">
            <a:latin typeface="宋体" pitchFamily="2" charset="-122"/>
            <a:ea typeface="宋体" pitchFamily="2" charset="-122"/>
          </a:endParaRPr>
        </a:p>
      </dgm:t>
    </dgm:pt>
    <dgm:pt modelId="{0807BA53-8428-4E73-BA0F-FBB04784E162}" type="parTrans" cxnId="{3A579B35-BEBF-4CA7-81AF-03CD0BD2FCE2}">
      <dgm:prSet custT="1"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31A9879E-2DFD-4142-ACD8-1193B18A45D9}" type="sibTrans" cxnId="{3A579B35-BEBF-4CA7-81AF-03CD0BD2FCE2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69581683-EF5D-4AE2-99F6-0EE84E250992}">
      <dgm:prSet custT="1"/>
      <dgm:spPr>
        <a:gradFill flip="none" rotWithShape="0">
          <a:gsLst>
            <a:gs pos="0">
              <a:srgbClr val="00B050">
                <a:tint val="66000"/>
                <a:satMod val="160000"/>
              </a:srgbClr>
            </a:gs>
            <a:gs pos="50000">
              <a:srgbClr val="00B050">
                <a:tint val="44500"/>
                <a:satMod val="160000"/>
              </a:srgbClr>
            </a:gs>
            <a:gs pos="100000">
              <a:srgbClr val="00B050">
                <a:tint val="23500"/>
                <a:satMod val="160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zh-CN" altLang="en-US" sz="2400" dirty="0" smtClean="0">
              <a:latin typeface="宋体" pitchFamily="2" charset="-122"/>
              <a:ea typeface="宋体" pitchFamily="2" charset="-122"/>
            </a:rPr>
            <a:t>赚钱</a:t>
          </a:r>
          <a:endParaRPr lang="zh-CN" altLang="en-US" sz="2400" dirty="0">
            <a:latin typeface="宋体" pitchFamily="2" charset="-122"/>
            <a:ea typeface="宋体" pitchFamily="2" charset="-122"/>
          </a:endParaRPr>
        </a:p>
      </dgm:t>
    </dgm:pt>
    <dgm:pt modelId="{846125BF-FD61-427A-90B2-C703EEC385B3}" type="parTrans" cxnId="{AB552750-3C40-4136-9A4C-10345D128D9F}">
      <dgm:prSet custT="1"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A88A8A7D-E1B1-410D-81C2-91CD5AE7CC8C}" type="sibTrans" cxnId="{AB552750-3C40-4136-9A4C-10345D128D9F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39379F15-5FD9-487E-B7BD-1E22500A99F6}">
      <dgm:prSet custT="1"/>
      <dgm:spPr>
        <a:gradFill flip="none" rotWithShape="0">
          <a:gsLst>
            <a:gs pos="0">
              <a:srgbClr val="00B050">
                <a:tint val="66000"/>
                <a:satMod val="160000"/>
              </a:srgbClr>
            </a:gs>
            <a:gs pos="50000">
              <a:srgbClr val="00B050">
                <a:tint val="44500"/>
                <a:satMod val="160000"/>
              </a:srgbClr>
            </a:gs>
            <a:gs pos="100000">
              <a:srgbClr val="00B050">
                <a:tint val="23500"/>
                <a:satMod val="160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zh-CN" altLang="en-US" sz="2400" dirty="0" smtClean="0">
              <a:latin typeface="宋体" pitchFamily="2" charset="-122"/>
              <a:ea typeface="宋体" pitchFamily="2" charset="-122"/>
            </a:rPr>
            <a:t>享受</a:t>
          </a:r>
          <a:endParaRPr lang="zh-CN" altLang="en-US" sz="2400" dirty="0">
            <a:latin typeface="宋体" pitchFamily="2" charset="-122"/>
            <a:ea typeface="宋体" pitchFamily="2" charset="-122"/>
          </a:endParaRPr>
        </a:p>
      </dgm:t>
    </dgm:pt>
    <dgm:pt modelId="{24C80261-C58A-45C1-ABA4-06AF34930E65}" type="parTrans" cxnId="{605A2F16-4500-4768-A8CC-E91099E4C059}">
      <dgm:prSet custT="1"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CA1E8A7D-52A5-4A69-837D-3267418CFD84}" type="sibTrans" cxnId="{605A2F16-4500-4768-A8CC-E91099E4C059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E41D6B5A-7A73-4183-A69E-6AF83E50D2E3}">
      <dgm:prSet custT="1"/>
      <dgm:spPr>
        <a:gradFill flip="none" rotWithShape="0">
          <a:gsLst>
            <a:gs pos="0">
              <a:srgbClr val="00B050">
                <a:tint val="66000"/>
                <a:satMod val="160000"/>
              </a:srgbClr>
            </a:gs>
            <a:gs pos="50000">
              <a:srgbClr val="00B050">
                <a:tint val="44500"/>
                <a:satMod val="160000"/>
              </a:srgbClr>
            </a:gs>
            <a:gs pos="100000">
              <a:srgbClr val="00B050">
                <a:tint val="23500"/>
                <a:satMod val="160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zh-CN" altLang="en-US" sz="2400" dirty="0" smtClean="0">
              <a:latin typeface="宋体" pitchFamily="2" charset="-122"/>
              <a:ea typeface="宋体" pitchFamily="2" charset="-122"/>
            </a:rPr>
            <a:t>事业</a:t>
          </a:r>
          <a:endParaRPr lang="zh-CN" altLang="en-US" sz="2400" dirty="0">
            <a:latin typeface="宋体" pitchFamily="2" charset="-122"/>
            <a:ea typeface="宋体" pitchFamily="2" charset="-122"/>
          </a:endParaRPr>
        </a:p>
      </dgm:t>
    </dgm:pt>
    <dgm:pt modelId="{A48E1D03-4E33-4C4C-8E21-469F42195A46}" type="parTrans" cxnId="{9C26865F-E105-4D67-99D8-EB6967F8F281}">
      <dgm:prSet custT="1"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E1A6D848-2DBF-4A7B-866D-7E0643AE5896}" type="sibTrans" cxnId="{9C26865F-E105-4D67-99D8-EB6967F8F281}">
      <dgm:prSet/>
      <dgm:spPr/>
      <dgm:t>
        <a:bodyPr/>
        <a:lstStyle/>
        <a:p>
          <a:endParaRPr lang="zh-CN" altLang="en-US" sz="2400">
            <a:latin typeface="宋体" pitchFamily="2" charset="-122"/>
            <a:ea typeface="宋体" pitchFamily="2" charset="-122"/>
          </a:endParaRPr>
        </a:p>
      </dgm:t>
    </dgm:pt>
    <dgm:pt modelId="{A508E9D6-C0DC-4F05-8CB1-CF74C40FB22C}" type="pres">
      <dgm:prSet presAssocID="{FE8894DA-48D8-4FDD-8F80-85EA7ED9FA4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9209F65-C766-42DD-9CF2-90B61F57E6F0}" type="pres">
      <dgm:prSet presAssocID="{EA3F50FE-119D-4273-BDC0-D9D4C1FD0824}" presName="root1" presStyleCnt="0"/>
      <dgm:spPr/>
    </dgm:pt>
    <dgm:pt modelId="{56E07BD6-22D8-421E-934C-468BA398636E}" type="pres">
      <dgm:prSet presAssocID="{EA3F50FE-119D-4273-BDC0-D9D4C1FD082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D514901-604E-48B6-A63A-B6D6E18AD2B2}" type="pres">
      <dgm:prSet presAssocID="{EA3F50FE-119D-4273-BDC0-D9D4C1FD0824}" presName="level2hierChild" presStyleCnt="0"/>
      <dgm:spPr/>
    </dgm:pt>
    <dgm:pt modelId="{AFBA09DE-57F4-4683-AE52-A17D88DC1BC5}" type="pres">
      <dgm:prSet presAssocID="{0F380C7A-4655-4F55-B545-6531DE5A2CEC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4D179823-97D3-408A-A77B-219A5E1CEB4C}" type="pres">
      <dgm:prSet presAssocID="{0F380C7A-4655-4F55-B545-6531DE5A2CEC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B6F453FE-096B-42B3-8D50-29C5CB947895}" type="pres">
      <dgm:prSet presAssocID="{F54337FC-4B3D-4C9E-AD84-25513900AD43}" presName="root2" presStyleCnt="0"/>
      <dgm:spPr/>
    </dgm:pt>
    <dgm:pt modelId="{82282866-CCF9-454E-9A07-6DEAB0C88621}" type="pres">
      <dgm:prSet presAssocID="{F54337FC-4B3D-4C9E-AD84-25513900AD43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B1AB2E1-6254-4902-8764-9510C9545CBA}" type="pres">
      <dgm:prSet presAssocID="{F54337FC-4B3D-4C9E-AD84-25513900AD43}" presName="level3hierChild" presStyleCnt="0"/>
      <dgm:spPr/>
    </dgm:pt>
    <dgm:pt modelId="{88D2B64C-92B4-47B9-829C-BF7EF01239A8}" type="pres">
      <dgm:prSet presAssocID="{2055A545-E367-4175-B98C-0207C4E7AE64}" presName="conn2-1" presStyleLbl="parChTrans1D3" presStyleIdx="0" presStyleCnt="3"/>
      <dgm:spPr/>
      <dgm:t>
        <a:bodyPr/>
        <a:lstStyle/>
        <a:p>
          <a:endParaRPr lang="zh-CN" altLang="en-US"/>
        </a:p>
      </dgm:t>
    </dgm:pt>
    <dgm:pt modelId="{1AB1A12E-C409-4E37-9501-35F0B3FA0F54}" type="pres">
      <dgm:prSet presAssocID="{2055A545-E367-4175-B98C-0207C4E7AE64}" presName="connTx" presStyleLbl="parChTrans1D3" presStyleIdx="0" presStyleCnt="3"/>
      <dgm:spPr/>
      <dgm:t>
        <a:bodyPr/>
        <a:lstStyle/>
        <a:p>
          <a:endParaRPr lang="zh-CN" altLang="en-US"/>
        </a:p>
      </dgm:t>
    </dgm:pt>
    <dgm:pt modelId="{60F9E708-9E10-41C0-B2A3-BED20A6B6737}" type="pres">
      <dgm:prSet presAssocID="{803E47B6-C48B-437E-BFDE-79A3DD158509}" presName="root2" presStyleCnt="0"/>
      <dgm:spPr/>
    </dgm:pt>
    <dgm:pt modelId="{4C534928-9D10-4FC0-8AE4-5A1AF6C47643}" type="pres">
      <dgm:prSet presAssocID="{803E47B6-C48B-437E-BFDE-79A3DD158509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03C4F95-ED07-4DF3-90E9-043B0FC07CFE}" type="pres">
      <dgm:prSet presAssocID="{803E47B6-C48B-437E-BFDE-79A3DD158509}" presName="level3hierChild" presStyleCnt="0"/>
      <dgm:spPr/>
    </dgm:pt>
    <dgm:pt modelId="{5DEBC995-3E07-430A-8DD6-AD2C1069B0A9}" type="pres">
      <dgm:prSet presAssocID="{B283B65C-DF1F-4E97-ACF9-DA57E75402F6}" presName="conn2-1" presStyleLbl="parChTrans1D4" presStyleIdx="0" presStyleCnt="6"/>
      <dgm:spPr/>
      <dgm:t>
        <a:bodyPr/>
        <a:lstStyle/>
        <a:p>
          <a:endParaRPr lang="zh-CN" altLang="en-US"/>
        </a:p>
      </dgm:t>
    </dgm:pt>
    <dgm:pt modelId="{203D863F-0E52-49FE-8CBD-C7DCEB2DB115}" type="pres">
      <dgm:prSet presAssocID="{B283B65C-DF1F-4E97-ACF9-DA57E75402F6}" presName="connTx" presStyleLbl="parChTrans1D4" presStyleIdx="0" presStyleCnt="6"/>
      <dgm:spPr/>
      <dgm:t>
        <a:bodyPr/>
        <a:lstStyle/>
        <a:p>
          <a:endParaRPr lang="zh-CN" altLang="en-US"/>
        </a:p>
      </dgm:t>
    </dgm:pt>
    <dgm:pt modelId="{90EB196E-1F82-450C-93C9-0A47A35468E2}" type="pres">
      <dgm:prSet presAssocID="{694FDAE2-AD7B-4EE2-8650-67E1972415FA}" presName="root2" presStyleCnt="0"/>
      <dgm:spPr/>
    </dgm:pt>
    <dgm:pt modelId="{1D722315-D75D-42AD-833A-CEF4053CB425}" type="pres">
      <dgm:prSet presAssocID="{694FDAE2-AD7B-4EE2-8650-67E1972415FA}" presName="LevelTwoTextNode" presStyleLbl="node4" presStyleIdx="0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AD2EB5E-AA7B-4111-9E11-264383C44286}" type="pres">
      <dgm:prSet presAssocID="{694FDAE2-AD7B-4EE2-8650-67E1972415FA}" presName="level3hierChild" presStyleCnt="0"/>
      <dgm:spPr/>
    </dgm:pt>
    <dgm:pt modelId="{7AF3D503-00DD-4FB6-B36A-A277518B076D}" type="pres">
      <dgm:prSet presAssocID="{846125BF-FD61-427A-90B2-C703EEC385B3}" presName="conn2-1" presStyleLbl="parChTrans1D4" presStyleIdx="1" presStyleCnt="6"/>
      <dgm:spPr/>
      <dgm:t>
        <a:bodyPr/>
        <a:lstStyle/>
        <a:p>
          <a:endParaRPr lang="zh-CN" altLang="en-US"/>
        </a:p>
      </dgm:t>
    </dgm:pt>
    <dgm:pt modelId="{B37A2453-A2BB-42C8-9A4D-875939D63234}" type="pres">
      <dgm:prSet presAssocID="{846125BF-FD61-427A-90B2-C703EEC385B3}" presName="connTx" presStyleLbl="parChTrans1D4" presStyleIdx="1" presStyleCnt="6"/>
      <dgm:spPr/>
      <dgm:t>
        <a:bodyPr/>
        <a:lstStyle/>
        <a:p>
          <a:endParaRPr lang="zh-CN" altLang="en-US"/>
        </a:p>
      </dgm:t>
    </dgm:pt>
    <dgm:pt modelId="{E3074E88-5466-4977-916A-02BF837C657B}" type="pres">
      <dgm:prSet presAssocID="{69581683-EF5D-4AE2-99F6-0EE84E250992}" presName="root2" presStyleCnt="0"/>
      <dgm:spPr/>
    </dgm:pt>
    <dgm:pt modelId="{4712F96F-D00A-42E2-9BF7-2A773139871F}" type="pres">
      <dgm:prSet presAssocID="{69581683-EF5D-4AE2-99F6-0EE84E250992}" presName="LevelTwoTextNode" presStyleLbl="node4" presStyleIdx="1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73CCC0D-9E9B-4986-B0F9-2F9299E77038}" type="pres">
      <dgm:prSet presAssocID="{69581683-EF5D-4AE2-99F6-0EE84E250992}" presName="level3hierChild" presStyleCnt="0"/>
      <dgm:spPr/>
    </dgm:pt>
    <dgm:pt modelId="{5CADAE5C-BD8F-412B-ADEC-83D070C48C3F}" type="pres">
      <dgm:prSet presAssocID="{2A69DD85-4C73-4E77-BC72-4124C8A579C4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02F9BEC4-BBC0-4F72-AFCA-C942B18016E6}" type="pres">
      <dgm:prSet presAssocID="{2A69DD85-4C73-4E77-BC72-4124C8A579C4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5F58B286-C59A-4189-95A8-713311AB431F}" type="pres">
      <dgm:prSet presAssocID="{DBC53F3D-3C44-4AF8-B3D2-85EBA45694A7}" presName="root2" presStyleCnt="0"/>
      <dgm:spPr/>
    </dgm:pt>
    <dgm:pt modelId="{BC467CDA-292B-44ED-BCBA-70904CB0C95F}" type="pres">
      <dgm:prSet presAssocID="{DBC53F3D-3C44-4AF8-B3D2-85EBA45694A7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D5F2D3-3815-429B-A335-4A3039D749C4}" type="pres">
      <dgm:prSet presAssocID="{DBC53F3D-3C44-4AF8-B3D2-85EBA45694A7}" presName="level3hierChild" presStyleCnt="0"/>
      <dgm:spPr/>
    </dgm:pt>
    <dgm:pt modelId="{AABE670B-2476-4B9C-BC37-098AF1687979}" type="pres">
      <dgm:prSet presAssocID="{158FF48B-1F9F-4F11-AE5C-07DBD90D6339}" presName="conn2-1" presStyleLbl="parChTrans1D3" presStyleIdx="1" presStyleCnt="3"/>
      <dgm:spPr/>
      <dgm:t>
        <a:bodyPr/>
        <a:lstStyle/>
        <a:p>
          <a:endParaRPr lang="zh-CN" altLang="en-US"/>
        </a:p>
      </dgm:t>
    </dgm:pt>
    <dgm:pt modelId="{F4320677-1424-400E-8125-F8C066988D1E}" type="pres">
      <dgm:prSet presAssocID="{158FF48B-1F9F-4F11-AE5C-07DBD90D6339}" presName="connTx" presStyleLbl="parChTrans1D3" presStyleIdx="1" presStyleCnt="3"/>
      <dgm:spPr/>
      <dgm:t>
        <a:bodyPr/>
        <a:lstStyle/>
        <a:p>
          <a:endParaRPr lang="zh-CN" altLang="en-US"/>
        </a:p>
      </dgm:t>
    </dgm:pt>
    <dgm:pt modelId="{AE542650-78F4-4AEA-B298-EC981DEF3D7C}" type="pres">
      <dgm:prSet presAssocID="{AF7EDB66-C23C-45E6-8CB9-6A835185F489}" presName="root2" presStyleCnt="0"/>
      <dgm:spPr/>
    </dgm:pt>
    <dgm:pt modelId="{018850EB-0675-4AE1-9B4E-D9955DCFDB47}" type="pres">
      <dgm:prSet presAssocID="{AF7EDB66-C23C-45E6-8CB9-6A835185F489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35DDF98-D8E7-4043-BE45-989B30BF5107}" type="pres">
      <dgm:prSet presAssocID="{AF7EDB66-C23C-45E6-8CB9-6A835185F489}" presName="level3hierChild" presStyleCnt="0"/>
      <dgm:spPr/>
    </dgm:pt>
    <dgm:pt modelId="{73A00EE4-FA29-4E2E-877E-2E4350E50618}" type="pres">
      <dgm:prSet presAssocID="{1F5B8B79-71EC-428E-BA53-986CF57FC9A6}" presName="conn2-1" presStyleLbl="parChTrans1D4" presStyleIdx="2" presStyleCnt="6"/>
      <dgm:spPr/>
      <dgm:t>
        <a:bodyPr/>
        <a:lstStyle/>
        <a:p>
          <a:endParaRPr lang="zh-CN" altLang="en-US"/>
        </a:p>
      </dgm:t>
    </dgm:pt>
    <dgm:pt modelId="{67F700D2-B3D5-44DB-AE1D-B92D36198CFD}" type="pres">
      <dgm:prSet presAssocID="{1F5B8B79-71EC-428E-BA53-986CF57FC9A6}" presName="connTx" presStyleLbl="parChTrans1D4" presStyleIdx="2" presStyleCnt="6"/>
      <dgm:spPr/>
      <dgm:t>
        <a:bodyPr/>
        <a:lstStyle/>
        <a:p>
          <a:endParaRPr lang="zh-CN" altLang="en-US"/>
        </a:p>
      </dgm:t>
    </dgm:pt>
    <dgm:pt modelId="{515ADAB0-7441-4EF3-8675-0C11545D3F1D}" type="pres">
      <dgm:prSet presAssocID="{DBD0E740-A3EC-4ABA-A11A-F058984FD6B5}" presName="root2" presStyleCnt="0"/>
      <dgm:spPr/>
    </dgm:pt>
    <dgm:pt modelId="{F4897514-12A7-439F-AD99-9F18248A5DDD}" type="pres">
      <dgm:prSet presAssocID="{DBD0E740-A3EC-4ABA-A11A-F058984FD6B5}" presName="LevelTwoTextNode" presStyleLbl="node4" presStyleIdx="2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5D8F0B3-8A73-403B-9BA5-EC0C69B39597}" type="pres">
      <dgm:prSet presAssocID="{DBD0E740-A3EC-4ABA-A11A-F058984FD6B5}" presName="level3hierChild" presStyleCnt="0"/>
      <dgm:spPr/>
    </dgm:pt>
    <dgm:pt modelId="{431A8580-10A7-4B9C-9977-5BD97DD0AC72}" type="pres">
      <dgm:prSet presAssocID="{24C80261-C58A-45C1-ABA4-06AF34930E65}" presName="conn2-1" presStyleLbl="parChTrans1D4" presStyleIdx="3" presStyleCnt="6"/>
      <dgm:spPr/>
      <dgm:t>
        <a:bodyPr/>
        <a:lstStyle/>
        <a:p>
          <a:endParaRPr lang="zh-CN" altLang="en-US"/>
        </a:p>
      </dgm:t>
    </dgm:pt>
    <dgm:pt modelId="{F3D094F8-496C-47C6-A31B-FB880C443C47}" type="pres">
      <dgm:prSet presAssocID="{24C80261-C58A-45C1-ABA4-06AF34930E65}" presName="connTx" presStyleLbl="parChTrans1D4" presStyleIdx="3" presStyleCnt="6"/>
      <dgm:spPr/>
      <dgm:t>
        <a:bodyPr/>
        <a:lstStyle/>
        <a:p>
          <a:endParaRPr lang="zh-CN" altLang="en-US"/>
        </a:p>
      </dgm:t>
    </dgm:pt>
    <dgm:pt modelId="{C6CC05EF-5C0E-4F8C-A59C-B5B216419248}" type="pres">
      <dgm:prSet presAssocID="{39379F15-5FD9-487E-B7BD-1E22500A99F6}" presName="root2" presStyleCnt="0"/>
      <dgm:spPr/>
    </dgm:pt>
    <dgm:pt modelId="{93FD0799-6B67-4A35-816A-CB8952221EC4}" type="pres">
      <dgm:prSet presAssocID="{39379F15-5FD9-487E-B7BD-1E22500A99F6}" presName="LevelTwoTextNode" presStyleLbl="node4" presStyleIdx="3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4938D91-37D1-40FC-9061-3CCCA997358C}" type="pres">
      <dgm:prSet presAssocID="{39379F15-5FD9-487E-B7BD-1E22500A99F6}" presName="level3hierChild" presStyleCnt="0"/>
      <dgm:spPr/>
    </dgm:pt>
    <dgm:pt modelId="{769E6216-E2DD-4AF3-952B-A2CC1175C572}" type="pres">
      <dgm:prSet presAssocID="{1EF9A465-6F50-4C38-B257-0CAF5FE633BB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4D7ACF92-DAC4-4E7A-843F-FD9A33A47E32}" type="pres">
      <dgm:prSet presAssocID="{1EF9A465-6F50-4C38-B257-0CAF5FE633BB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851366FC-2E8A-41BB-92BF-67C2100FE522}" type="pres">
      <dgm:prSet presAssocID="{18DBE1D3-B4C7-4188-A5F3-0EE01DE70751}" presName="root2" presStyleCnt="0"/>
      <dgm:spPr/>
    </dgm:pt>
    <dgm:pt modelId="{2F37D80D-6DBB-4899-8A27-48A872820AF7}" type="pres">
      <dgm:prSet presAssocID="{18DBE1D3-B4C7-4188-A5F3-0EE01DE70751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9539100-2B1D-41F2-AAD1-7715AD79F540}" type="pres">
      <dgm:prSet presAssocID="{18DBE1D3-B4C7-4188-A5F3-0EE01DE70751}" presName="level3hierChild" presStyleCnt="0"/>
      <dgm:spPr/>
    </dgm:pt>
    <dgm:pt modelId="{8AC677FB-B6DF-464D-8F41-F625972D32D9}" type="pres">
      <dgm:prSet presAssocID="{9F4289B6-C348-44D7-AE5C-F485F11DFCCA}" presName="conn2-1" presStyleLbl="parChTrans1D3" presStyleIdx="2" presStyleCnt="3"/>
      <dgm:spPr/>
      <dgm:t>
        <a:bodyPr/>
        <a:lstStyle/>
        <a:p>
          <a:endParaRPr lang="zh-CN" altLang="en-US"/>
        </a:p>
      </dgm:t>
    </dgm:pt>
    <dgm:pt modelId="{A6709199-ABB8-4E41-A294-D94213AA64C0}" type="pres">
      <dgm:prSet presAssocID="{9F4289B6-C348-44D7-AE5C-F485F11DFCCA}" presName="connTx" presStyleLbl="parChTrans1D3" presStyleIdx="2" presStyleCnt="3"/>
      <dgm:spPr/>
      <dgm:t>
        <a:bodyPr/>
        <a:lstStyle/>
        <a:p>
          <a:endParaRPr lang="zh-CN" altLang="en-US"/>
        </a:p>
      </dgm:t>
    </dgm:pt>
    <dgm:pt modelId="{F16A6203-AB6D-4A02-AE79-49322429C11A}" type="pres">
      <dgm:prSet presAssocID="{923A9A18-CCC1-491C-8C8A-3E08860B5946}" presName="root2" presStyleCnt="0"/>
      <dgm:spPr/>
    </dgm:pt>
    <dgm:pt modelId="{5E09E25E-CC7B-425B-B78C-5B1B31CF91F2}" type="pres">
      <dgm:prSet presAssocID="{923A9A18-CCC1-491C-8C8A-3E08860B5946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BA57C42-8D60-4E5C-858F-48EFFB43A26E}" type="pres">
      <dgm:prSet presAssocID="{923A9A18-CCC1-491C-8C8A-3E08860B5946}" presName="level3hierChild" presStyleCnt="0"/>
      <dgm:spPr/>
    </dgm:pt>
    <dgm:pt modelId="{B47AF06D-871C-43D7-8D29-A3AF0CDE98EC}" type="pres">
      <dgm:prSet presAssocID="{0807BA53-8428-4E73-BA0F-FBB04784E162}" presName="conn2-1" presStyleLbl="parChTrans1D4" presStyleIdx="4" presStyleCnt="6"/>
      <dgm:spPr/>
      <dgm:t>
        <a:bodyPr/>
        <a:lstStyle/>
        <a:p>
          <a:endParaRPr lang="zh-CN" altLang="en-US"/>
        </a:p>
      </dgm:t>
    </dgm:pt>
    <dgm:pt modelId="{58F9E4AF-5AA6-4BEA-B650-9AD96BBD2D0B}" type="pres">
      <dgm:prSet presAssocID="{0807BA53-8428-4E73-BA0F-FBB04784E162}" presName="connTx" presStyleLbl="parChTrans1D4" presStyleIdx="4" presStyleCnt="6"/>
      <dgm:spPr/>
      <dgm:t>
        <a:bodyPr/>
        <a:lstStyle/>
        <a:p>
          <a:endParaRPr lang="zh-CN" altLang="en-US"/>
        </a:p>
      </dgm:t>
    </dgm:pt>
    <dgm:pt modelId="{152A3068-70D5-4AE7-B661-AD051BEA3478}" type="pres">
      <dgm:prSet presAssocID="{328C9AC5-6DB2-4702-AB6E-F842C7088D08}" presName="root2" presStyleCnt="0"/>
      <dgm:spPr/>
    </dgm:pt>
    <dgm:pt modelId="{9E3D146C-175C-419D-9134-258B0AE85E7D}" type="pres">
      <dgm:prSet presAssocID="{328C9AC5-6DB2-4702-AB6E-F842C7088D08}" presName="LevelTwoTextNode" presStyleLbl="node4" presStyleIdx="4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B67487C-87E2-4F82-BFAB-D96DB6E98B8D}" type="pres">
      <dgm:prSet presAssocID="{328C9AC5-6DB2-4702-AB6E-F842C7088D08}" presName="level3hierChild" presStyleCnt="0"/>
      <dgm:spPr/>
    </dgm:pt>
    <dgm:pt modelId="{E08F0C34-868E-415C-9A22-F35FE42EF0C2}" type="pres">
      <dgm:prSet presAssocID="{A48E1D03-4E33-4C4C-8E21-469F42195A46}" presName="conn2-1" presStyleLbl="parChTrans1D4" presStyleIdx="5" presStyleCnt="6"/>
      <dgm:spPr/>
      <dgm:t>
        <a:bodyPr/>
        <a:lstStyle/>
        <a:p>
          <a:endParaRPr lang="zh-CN" altLang="en-US"/>
        </a:p>
      </dgm:t>
    </dgm:pt>
    <dgm:pt modelId="{7DD68B8F-C7B1-48AC-BFD1-C60D8D75F351}" type="pres">
      <dgm:prSet presAssocID="{A48E1D03-4E33-4C4C-8E21-469F42195A46}" presName="connTx" presStyleLbl="parChTrans1D4" presStyleIdx="5" presStyleCnt="6"/>
      <dgm:spPr/>
      <dgm:t>
        <a:bodyPr/>
        <a:lstStyle/>
        <a:p>
          <a:endParaRPr lang="zh-CN" altLang="en-US"/>
        </a:p>
      </dgm:t>
    </dgm:pt>
    <dgm:pt modelId="{B8D18824-E315-4EE3-A608-0F690AE031E7}" type="pres">
      <dgm:prSet presAssocID="{E41D6B5A-7A73-4183-A69E-6AF83E50D2E3}" presName="root2" presStyleCnt="0"/>
      <dgm:spPr/>
    </dgm:pt>
    <dgm:pt modelId="{CF66C6E7-1A5F-45F9-87CC-44436DE24EF5}" type="pres">
      <dgm:prSet presAssocID="{E41D6B5A-7A73-4183-A69E-6AF83E50D2E3}" presName="LevelTwoTextNode" presStyleLbl="node4" presStyleIdx="5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A6FE597-DEAF-4475-A361-01E728EBF4DF}" type="pres">
      <dgm:prSet presAssocID="{E41D6B5A-7A73-4183-A69E-6AF83E50D2E3}" presName="level3hierChild" presStyleCnt="0"/>
      <dgm:spPr/>
    </dgm:pt>
  </dgm:ptLst>
  <dgm:cxnLst>
    <dgm:cxn modelId="{91F5DA6B-95F2-45C9-A90F-DA144321BCB5}" type="presOf" srcId="{694FDAE2-AD7B-4EE2-8650-67E1972415FA}" destId="{1D722315-D75D-42AD-833A-CEF4053CB425}" srcOrd="0" destOrd="0" presId="urn:microsoft.com/office/officeart/2005/8/layout/hierarchy2"/>
    <dgm:cxn modelId="{AD0079C2-D76D-4721-B6CC-3B615443C5B9}" type="presOf" srcId="{846125BF-FD61-427A-90B2-C703EEC385B3}" destId="{7AF3D503-00DD-4FB6-B36A-A277518B076D}" srcOrd="0" destOrd="0" presId="urn:microsoft.com/office/officeart/2005/8/layout/hierarchy2"/>
    <dgm:cxn modelId="{FE6D1555-1346-4DA9-9ECB-06D5D7BF7151}" type="presOf" srcId="{846125BF-FD61-427A-90B2-C703EEC385B3}" destId="{B37A2453-A2BB-42C8-9A4D-875939D63234}" srcOrd="1" destOrd="0" presId="urn:microsoft.com/office/officeart/2005/8/layout/hierarchy2"/>
    <dgm:cxn modelId="{75C42D04-B29C-4D4D-A6BD-BDE028C0CEA2}" srcId="{DBC53F3D-3C44-4AF8-B3D2-85EBA45694A7}" destId="{AF7EDB66-C23C-45E6-8CB9-6A835185F489}" srcOrd="0" destOrd="0" parTransId="{158FF48B-1F9F-4F11-AE5C-07DBD90D6339}" sibTransId="{F2754231-546A-4C23-82DA-4A5C1BC8DC3C}"/>
    <dgm:cxn modelId="{B0BE79F8-9EFF-40CE-B326-85959D7103FE}" type="presOf" srcId="{DBC53F3D-3C44-4AF8-B3D2-85EBA45694A7}" destId="{BC467CDA-292B-44ED-BCBA-70904CB0C95F}" srcOrd="0" destOrd="0" presId="urn:microsoft.com/office/officeart/2005/8/layout/hierarchy2"/>
    <dgm:cxn modelId="{E9C39C05-57C5-4F6D-A6B5-C7555EEB889D}" type="presOf" srcId="{1F5B8B79-71EC-428E-BA53-986CF57FC9A6}" destId="{73A00EE4-FA29-4E2E-877E-2E4350E50618}" srcOrd="0" destOrd="0" presId="urn:microsoft.com/office/officeart/2005/8/layout/hierarchy2"/>
    <dgm:cxn modelId="{AFADFDFD-F033-4C13-BA11-123B67CCA6FA}" type="presOf" srcId="{24C80261-C58A-45C1-ABA4-06AF34930E65}" destId="{431A8580-10A7-4B9C-9977-5BD97DD0AC72}" srcOrd="0" destOrd="0" presId="urn:microsoft.com/office/officeart/2005/8/layout/hierarchy2"/>
    <dgm:cxn modelId="{AB552750-3C40-4136-9A4C-10345D128D9F}" srcId="{694FDAE2-AD7B-4EE2-8650-67E1972415FA}" destId="{69581683-EF5D-4AE2-99F6-0EE84E250992}" srcOrd="0" destOrd="0" parTransId="{846125BF-FD61-427A-90B2-C703EEC385B3}" sibTransId="{A88A8A7D-E1B1-410D-81C2-91CD5AE7CC8C}"/>
    <dgm:cxn modelId="{81264705-B9C7-4F91-9DC4-615B4BA36885}" type="presOf" srcId="{0F380C7A-4655-4F55-B545-6531DE5A2CEC}" destId="{AFBA09DE-57F4-4683-AE52-A17D88DC1BC5}" srcOrd="0" destOrd="0" presId="urn:microsoft.com/office/officeart/2005/8/layout/hierarchy2"/>
    <dgm:cxn modelId="{D4648F12-15A2-480D-BAE0-2AC31CC50EAC}" type="presOf" srcId="{F54337FC-4B3D-4C9E-AD84-25513900AD43}" destId="{82282866-CCF9-454E-9A07-6DEAB0C88621}" srcOrd="0" destOrd="0" presId="urn:microsoft.com/office/officeart/2005/8/layout/hierarchy2"/>
    <dgm:cxn modelId="{9C26865F-E105-4D67-99D8-EB6967F8F281}" srcId="{328C9AC5-6DB2-4702-AB6E-F842C7088D08}" destId="{E41D6B5A-7A73-4183-A69E-6AF83E50D2E3}" srcOrd="0" destOrd="0" parTransId="{A48E1D03-4E33-4C4C-8E21-469F42195A46}" sibTransId="{E1A6D848-2DBF-4A7B-866D-7E0643AE5896}"/>
    <dgm:cxn modelId="{4380850B-2F35-45A5-8062-04BF306993B2}" type="presOf" srcId="{FE8894DA-48D8-4FDD-8F80-85EA7ED9FA40}" destId="{A508E9D6-C0DC-4F05-8CB1-CF74C40FB22C}" srcOrd="0" destOrd="0" presId="urn:microsoft.com/office/officeart/2005/8/layout/hierarchy2"/>
    <dgm:cxn modelId="{605A2F16-4500-4768-A8CC-E91099E4C059}" srcId="{DBD0E740-A3EC-4ABA-A11A-F058984FD6B5}" destId="{39379F15-5FD9-487E-B7BD-1E22500A99F6}" srcOrd="0" destOrd="0" parTransId="{24C80261-C58A-45C1-ABA4-06AF34930E65}" sibTransId="{CA1E8A7D-52A5-4A69-837D-3267418CFD84}"/>
    <dgm:cxn modelId="{91213BC8-BF76-4F37-9D78-9A9AD7C9EB46}" srcId="{F54337FC-4B3D-4C9E-AD84-25513900AD43}" destId="{803E47B6-C48B-437E-BFDE-79A3DD158509}" srcOrd="0" destOrd="0" parTransId="{2055A545-E367-4175-B98C-0207C4E7AE64}" sibTransId="{85047AB7-55FA-463F-8890-35C9FD5171D5}"/>
    <dgm:cxn modelId="{8F6DC2B9-3960-410C-A547-F9144E542836}" type="presOf" srcId="{B283B65C-DF1F-4E97-ACF9-DA57E75402F6}" destId="{203D863F-0E52-49FE-8CBD-C7DCEB2DB115}" srcOrd="1" destOrd="0" presId="urn:microsoft.com/office/officeart/2005/8/layout/hierarchy2"/>
    <dgm:cxn modelId="{6E3BAE20-BE14-47AF-A9BA-808CE3BA4AC3}" type="presOf" srcId="{0F380C7A-4655-4F55-B545-6531DE5A2CEC}" destId="{4D179823-97D3-408A-A77B-219A5E1CEB4C}" srcOrd="1" destOrd="0" presId="urn:microsoft.com/office/officeart/2005/8/layout/hierarchy2"/>
    <dgm:cxn modelId="{D8762844-CE31-43CC-8FC4-D09E07B97C6D}" type="presOf" srcId="{328C9AC5-6DB2-4702-AB6E-F842C7088D08}" destId="{9E3D146C-175C-419D-9134-258B0AE85E7D}" srcOrd="0" destOrd="0" presId="urn:microsoft.com/office/officeart/2005/8/layout/hierarchy2"/>
    <dgm:cxn modelId="{0BBD8371-256E-43CF-BAE6-66138B7A3DD4}" srcId="{EA3F50FE-119D-4273-BDC0-D9D4C1FD0824}" destId="{DBC53F3D-3C44-4AF8-B3D2-85EBA45694A7}" srcOrd="1" destOrd="0" parTransId="{2A69DD85-4C73-4E77-BC72-4124C8A579C4}" sibTransId="{60A2395F-7141-4CF7-91EB-0116F0E8EE07}"/>
    <dgm:cxn modelId="{A12FA5D3-FD10-469D-BC5E-36887CE6CDD3}" type="presOf" srcId="{9F4289B6-C348-44D7-AE5C-F485F11DFCCA}" destId="{8AC677FB-B6DF-464D-8F41-F625972D32D9}" srcOrd="0" destOrd="0" presId="urn:microsoft.com/office/officeart/2005/8/layout/hierarchy2"/>
    <dgm:cxn modelId="{A81AE10A-B267-4641-9052-DC44E54DAF41}" type="presOf" srcId="{2A69DD85-4C73-4E77-BC72-4124C8A579C4}" destId="{02F9BEC4-BBC0-4F72-AFCA-C942B18016E6}" srcOrd="1" destOrd="0" presId="urn:microsoft.com/office/officeart/2005/8/layout/hierarchy2"/>
    <dgm:cxn modelId="{90573D55-B60E-4704-86D0-B9D0B5CBB80C}" type="presOf" srcId="{803E47B6-C48B-437E-BFDE-79A3DD158509}" destId="{4C534928-9D10-4FC0-8AE4-5A1AF6C47643}" srcOrd="0" destOrd="0" presId="urn:microsoft.com/office/officeart/2005/8/layout/hierarchy2"/>
    <dgm:cxn modelId="{0EDBF449-0981-459A-A4C7-D5EB73B65927}" type="presOf" srcId="{EA3F50FE-119D-4273-BDC0-D9D4C1FD0824}" destId="{56E07BD6-22D8-421E-934C-468BA398636E}" srcOrd="0" destOrd="0" presId="urn:microsoft.com/office/officeart/2005/8/layout/hierarchy2"/>
    <dgm:cxn modelId="{EB797B20-B3AC-4988-8451-BDE570FC571F}" type="presOf" srcId="{2055A545-E367-4175-B98C-0207C4E7AE64}" destId="{1AB1A12E-C409-4E37-9501-35F0B3FA0F54}" srcOrd="1" destOrd="0" presId="urn:microsoft.com/office/officeart/2005/8/layout/hierarchy2"/>
    <dgm:cxn modelId="{5ABD3809-6DAF-46A2-9FD3-1785D48A65B1}" type="presOf" srcId="{0807BA53-8428-4E73-BA0F-FBB04784E162}" destId="{B47AF06D-871C-43D7-8D29-A3AF0CDE98EC}" srcOrd="0" destOrd="0" presId="urn:microsoft.com/office/officeart/2005/8/layout/hierarchy2"/>
    <dgm:cxn modelId="{48198709-D8D1-49AA-BB44-1D96F6F66529}" type="presOf" srcId="{923A9A18-CCC1-491C-8C8A-3E08860B5946}" destId="{5E09E25E-CC7B-425B-B78C-5B1B31CF91F2}" srcOrd="0" destOrd="0" presId="urn:microsoft.com/office/officeart/2005/8/layout/hierarchy2"/>
    <dgm:cxn modelId="{223FE138-1645-4788-ACFC-22BC357878C1}" type="presOf" srcId="{24C80261-C58A-45C1-ABA4-06AF34930E65}" destId="{F3D094F8-496C-47C6-A31B-FB880C443C47}" srcOrd="1" destOrd="0" presId="urn:microsoft.com/office/officeart/2005/8/layout/hierarchy2"/>
    <dgm:cxn modelId="{EC810319-1268-4827-A151-204CE0D90002}" srcId="{AF7EDB66-C23C-45E6-8CB9-6A835185F489}" destId="{DBD0E740-A3EC-4ABA-A11A-F058984FD6B5}" srcOrd="0" destOrd="0" parTransId="{1F5B8B79-71EC-428E-BA53-986CF57FC9A6}" sibTransId="{611B50D9-70B2-4CD4-9A93-E5CC443472DE}"/>
    <dgm:cxn modelId="{F7440E16-4D13-4419-B07E-3683A6919BE3}" type="presOf" srcId="{E41D6B5A-7A73-4183-A69E-6AF83E50D2E3}" destId="{CF66C6E7-1A5F-45F9-87CC-44436DE24EF5}" srcOrd="0" destOrd="0" presId="urn:microsoft.com/office/officeart/2005/8/layout/hierarchy2"/>
    <dgm:cxn modelId="{2479C00B-5B82-4C8B-B211-EDECE1D08A91}" type="presOf" srcId="{1EF9A465-6F50-4C38-B257-0CAF5FE633BB}" destId="{769E6216-E2DD-4AF3-952B-A2CC1175C572}" srcOrd="0" destOrd="0" presId="urn:microsoft.com/office/officeart/2005/8/layout/hierarchy2"/>
    <dgm:cxn modelId="{BE35A3F5-8667-4964-83E7-7A72C9BE479D}" type="presOf" srcId="{2055A545-E367-4175-B98C-0207C4E7AE64}" destId="{88D2B64C-92B4-47B9-829C-BF7EF01239A8}" srcOrd="0" destOrd="0" presId="urn:microsoft.com/office/officeart/2005/8/layout/hierarchy2"/>
    <dgm:cxn modelId="{D2D67200-6493-4617-8D19-A04A8A0D80E4}" srcId="{EA3F50FE-119D-4273-BDC0-D9D4C1FD0824}" destId="{F54337FC-4B3D-4C9E-AD84-25513900AD43}" srcOrd="0" destOrd="0" parTransId="{0F380C7A-4655-4F55-B545-6531DE5A2CEC}" sibTransId="{B4F90085-B31B-4FF8-8970-3BD64B3D4481}"/>
    <dgm:cxn modelId="{BA993912-2C71-4EE7-BDC2-12F570691DB8}" type="presOf" srcId="{158FF48B-1F9F-4F11-AE5C-07DBD90D6339}" destId="{AABE670B-2476-4B9C-BC37-098AF1687979}" srcOrd="0" destOrd="0" presId="urn:microsoft.com/office/officeart/2005/8/layout/hierarchy2"/>
    <dgm:cxn modelId="{C249B37D-6E46-4D40-AB23-9D67DD2D54CC}" srcId="{18DBE1D3-B4C7-4188-A5F3-0EE01DE70751}" destId="{923A9A18-CCC1-491C-8C8A-3E08860B5946}" srcOrd="0" destOrd="0" parTransId="{9F4289B6-C348-44D7-AE5C-F485F11DFCCA}" sibTransId="{BB2B68BB-525A-41AD-80F5-94EE96461DAE}"/>
    <dgm:cxn modelId="{0F232DAE-DE09-4E9D-A5F0-5A5629CAFDD2}" type="presOf" srcId="{AF7EDB66-C23C-45E6-8CB9-6A835185F489}" destId="{018850EB-0675-4AE1-9B4E-D9955DCFDB47}" srcOrd="0" destOrd="0" presId="urn:microsoft.com/office/officeart/2005/8/layout/hierarchy2"/>
    <dgm:cxn modelId="{15FA6BBC-FF7D-41FA-B609-AF2C7034619A}" type="presOf" srcId="{9F4289B6-C348-44D7-AE5C-F485F11DFCCA}" destId="{A6709199-ABB8-4E41-A294-D94213AA64C0}" srcOrd="1" destOrd="0" presId="urn:microsoft.com/office/officeart/2005/8/layout/hierarchy2"/>
    <dgm:cxn modelId="{6215C333-969C-4198-BDE2-6F4FEE7A42AE}" type="presOf" srcId="{A48E1D03-4E33-4C4C-8E21-469F42195A46}" destId="{E08F0C34-868E-415C-9A22-F35FE42EF0C2}" srcOrd="0" destOrd="0" presId="urn:microsoft.com/office/officeart/2005/8/layout/hierarchy2"/>
    <dgm:cxn modelId="{EE3399DF-68FD-42D7-8895-892202BBC7AC}" type="presOf" srcId="{DBD0E740-A3EC-4ABA-A11A-F058984FD6B5}" destId="{F4897514-12A7-439F-AD99-9F18248A5DDD}" srcOrd="0" destOrd="0" presId="urn:microsoft.com/office/officeart/2005/8/layout/hierarchy2"/>
    <dgm:cxn modelId="{3CA29B8F-4F3B-4CC7-9239-EFFF84AB96FA}" type="presOf" srcId="{2A69DD85-4C73-4E77-BC72-4124C8A579C4}" destId="{5CADAE5C-BD8F-412B-ADEC-83D070C48C3F}" srcOrd="0" destOrd="0" presId="urn:microsoft.com/office/officeart/2005/8/layout/hierarchy2"/>
    <dgm:cxn modelId="{0318940B-E04B-4085-A9AF-C414CF9F566A}" type="presOf" srcId="{1F5B8B79-71EC-428E-BA53-986CF57FC9A6}" destId="{67F700D2-B3D5-44DB-AE1D-B92D36198CFD}" srcOrd="1" destOrd="0" presId="urn:microsoft.com/office/officeart/2005/8/layout/hierarchy2"/>
    <dgm:cxn modelId="{60EC2150-C7FD-4221-A950-45EEFF69C6F3}" srcId="{FE8894DA-48D8-4FDD-8F80-85EA7ED9FA40}" destId="{EA3F50FE-119D-4273-BDC0-D9D4C1FD0824}" srcOrd="0" destOrd="0" parTransId="{F9045F03-BCA5-4A14-9529-7C224E2D5CE4}" sibTransId="{48AC7C38-E060-4488-AFB3-DCF8E014327A}"/>
    <dgm:cxn modelId="{C45581AC-12D9-4393-90FA-E00EC43B6FFC}" type="presOf" srcId="{0807BA53-8428-4E73-BA0F-FBB04784E162}" destId="{58F9E4AF-5AA6-4BEA-B650-9AD96BBD2D0B}" srcOrd="1" destOrd="0" presId="urn:microsoft.com/office/officeart/2005/8/layout/hierarchy2"/>
    <dgm:cxn modelId="{3A579B35-BEBF-4CA7-81AF-03CD0BD2FCE2}" srcId="{923A9A18-CCC1-491C-8C8A-3E08860B5946}" destId="{328C9AC5-6DB2-4702-AB6E-F842C7088D08}" srcOrd="0" destOrd="0" parTransId="{0807BA53-8428-4E73-BA0F-FBB04784E162}" sibTransId="{31A9879E-2DFD-4142-ACD8-1193B18A45D9}"/>
    <dgm:cxn modelId="{6DE36386-F341-448C-87E0-D125415CFBFA}" type="presOf" srcId="{69581683-EF5D-4AE2-99F6-0EE84E250992}" destId="{4712F96F-D00A-42E2-9BF7-2A773139871F}" srcOrd="0" destOrd="0" presId="urn:microsoft.com/office/officeart/2005/8/layout/hierarchy2"/>
    <dgm:cxn modelId="{40B2799D-7F9E-4525-958D-5E93E89C2A15}" srcId="{EA3F50FE-119D-4273-BDC0-D9D4C1FD0824}" destId="{18DBE1D3-B4C7-4188-A5F3-0EE01DE70751}" srcOrd="2" destOrd="0" parTransId="{1EF9A465-6F50-4C38-B257-0CAF5FE633BB}" sibTransId="{19394691-A43A-4522-91C3-2B649DA026A7}"/>
    <dgm:cxn modelId="{D30B88F2-3189-482E-B7AB-5EE87E5251A5}" type="presOf" srcId="{158FF48B-1F9F-4F11-AE5C-07DBD90D6339}" destId="{F4320677-1424-400E-8125-F8C066988D1E}" srcOrd="1" destOrd="0" presId="urn:microsoft.com/office/officeart/2005/8/layout/hierarchy2"/>
    <dgm:cxn modelId="{C2A32BC1-BEAB-4258-B4E5-06EDC9BEFAAB}" type="presOf" srcId="{39379F15-5FD9-487E-B7BD-1E22500A99F6}" destId="{93FD0799-6B67-4A35-816A-CB8952221EC4}" srcOrd="0" destOrd="0" presId="urn:microsoft.com/office/officeart/2005/8/layout/hierarchy2"/>
    <dgm:cxn modelId="{F72504C7-2370-463D-858A-870FD6850C13}" srcId="{803E47B6-C48B-437E-BFDE-79A3DD158509}" destId="{694FDAE2-AD7B-4EE2-8650-67E1972415FA}" srcOrd="0" destOrd="0" parTransId="{B283B65C-DF1F-4E97-ACF9-DA57E75402F6}" sibTransId="{E2CF1DB7-49F1-4E71-AD1B-01970331064C}"/>
    <dgm:cxn modelId="{C45B1364-3813-4344-B1F8-CCEEFB721DFA}" type="presOf" srcId="{18DBE1D3-B4C7-4188-A5F3-0EE01DE70751}" destId="{2F37D80D-6DBB-4899-8A27-48A872820AF7}" srcOrd="0" destOrd="0" presId="urn:microsoft.com/office/officeart/2005/8/layout/hierarchy2"/>
    <dgm:cxn modelId="{3DD5D3DF-B0F2-4E9D-ADCF-D98A2A212A5D}" type="presOf" srcId="{B283B65C-DF1F-4E97-ACF9-DA57E75402F6}" destId="{5DEBC995-3E07-430A-8DD6-AD2C1069B0A9}" srcOrd="0" destOrd="0" presId="urn:microsoft.com/office/officeart/2005/8/layout/hierarchy2"/>
    <dgm:cxn modelId="{FDD9E8B1-D138-427F-97CC-01101E9E75E3}" type="presOf" srcId="{1EF9A465-6F50-4C38-B257-0CAF5FE633BB}" destId="{4D7ACF92-DAC4-4E7A-843F-FD9A33A47E32}" srcOrd="1" destOrd="0" presId="urn:microsoft.com/office/officeart/2005/8/layout/hierarchy2"/>
    <dgm:cxn modelId="{2B5312D1-3076-408E-9A6B-C49A73C7EE21}" type="presOf" srcId="{A48E1D03-4E33-4C4C-8E21-469F42195A46}" destId="{7DD68B8F-C7B1-48AC-BFD1-C60D8D75F351}" srcOrd="1" destOrd="0" presId="urn:microsoft.com/office/officeart/2005/8/layout/hierarchy2"/>
    <dgm:cxn modelId="{138C50AA-7898-4F2E-A435-29EF37143ED3}" type="presParOf" srcId="{A508E9D6-C0DC-4F05-8CB1-CF74C40FB22C}" destId="{F9209F65-C766-42DD-9CF2-90B61F57E6F0}" srcOrd="0" destOrd="0" presId="urn:microsoft.com/office/officeart/2005/8/layout/hierarchy2"/>
    <dgm:cxn modelId="{42FBE292-D6CF-4EDD-99D7-43A330321BC9}" type="presParOf" srcId="{F9209F65-C766-42DD-9CF2-90B61F57E6F0}" destId="{56E07BD6-22D8-421E-934C-468BA398636E}" srcOrd="0" destOrd="0" presId="urn:microsoft.com/office/officeart/2005/8/layout/hierarchy2"/>
    <dgm:cxn modelId="{D09DB037-B57A-4FBC-9D6A-BD00E9579B22}" type="presParOf" srcId="{F9209F65-C766-42DD-9CF2-90B61F57E6F0}" destId="{BD514901-604E-48B6-A63A-B6D6E18AD2B2}" srcOrd="1" destOrd="0" presId="urn:microsoft.com/office/officeart/2005/8/layout/hierarchy2"/>
    <dgm:cxn modelId="{3AA6D6CE-E27C-460A-BE63-5E650D2A3F9A}" type="presParOf" srcId="{BD514901-604E-48B6-A63A-B6D6E18AD2B2}" destId="{AFBA09DE-57F4-4683-AE52-A17D88DC1BC5}" srcOrd="0" destOrd="0" presId="urn:microsoft.com/office/officeart/2005/8/layout/hierarchy2"/>
    <dgm:cxn modelId="{75A8F264-E3F3-4F4B-B249-B667EC9C5FE6}" type="presParOf" srcId="{AFBA09DE-57F4-4683-AE52-A17D88DC1BC5}" destId="{4D179823-97D3-408A-A77B-219A5E1CEB4C}" srcOrd="0" destOrd="0" presId="urn:microsoft.com/office/officeart/2005/8/layout/hierarchy2"/>
    <dgm:cxn modelId="{8E5F84BB-2A23-4684-878A-ACBCA10ACEF0}" type="presParOf" srcId="{BD514901-604E-48B6-A63A-B6D6E18AD2B2}" destId="{B6F453FE-096B-42B3-8D50-29C5CB947895}" srcOrd="1" destOrd="0" presId="urn:microsoft.com/office/officeart/2005/8/layout/hierarchy2"/>
    <dgm:cxn modelId="{0875C6FF-5838-4437-8EBC-F2862CAFA19D}" type="presParOf" srcId="{B6F453FE-096B-42B3-8D50-29C5CB947895}" destId="{82282866-CCF9-454E-9A07-6DEAB0C88621}" srcOrd="0" destOrd="0" presId="urn:microsoft.com/office/officeart/2005/8/layout/hierarchy2"/>
    <dgm:cxn modelId="{27612840-2F38-46D5-8790-9FD942C97516}" type="presParOf" srcId="{B6F453FE-096B-42B3-8D50-29C5CB947895}" destId="{DB1AB2E1-6254-4902-8764-9510C9545CBA}" srcOrd="1" destOrd="0" presId="urn:microsoft.com/office/officeart/2005/8/layout/hierarchy2"/>
    <dgm:cxn modelId="{C3D96A60-CD12-4CD6-A710-CC4F2137E20D}" type="presParOf" srcId="{DB1AB2E1-6254-4902-8764-9510C9545CBA}" destId="{88D2B64C-92B4-47B9-829C-BF7EF01239A8}" srcOrd="0" destOrd="0" presId="urn:microsoft.com/office/officeart/2005/8/layout/hierarchy2"/>
    <dgm:cxn modelId="{1A0E83A2-A6D2-420A-9AB8-213B61BA3056}" type="presParOf" srcId="{88D2B64C-92B4-47B9-829C-BF7EF01239A8}" destId="{1AB1A12E-C409-4E37-9501-35F0B3FA0F54}" srcOrd="0" destOrd="0" presId="urn:microsoft.com/office/officeart/2005/8/layout/hierarchy2"/>
    <dgm:cxn modelId="{BD9D639F-4FAF-47C5-A087-8A49F7C904C4}" type="presParOf" srcId="{DB1AB2E1-6254-4902-8764-9510C9545CBA}" destId="{60F9E708-9E10-41C0-B2A3-BED20A6B6737}" srcOrd="1" destOrd="0" presId="urn:microsoft.com/office/officeart/2005/8/layout/hierarchy2"/>
    <dgm:cxn modelId="{D3F3F5BB-BE48-450D-BE3D-096664D023C4}" type="presParOf" srcId="{60F9E708-9E10-41C0-B2A3-BED20A6B6737}" destId="{4C534928-9D10-4FC0-8AE4-5A1AF6C47643}" srcOrd="0" destOrd="0" presId="urn:microsoft.com/office/officeart/2005/8/layout/hierarchy2"/>
    <dgm:cxn modelId="{EB8D15C0-EDE6-4410-B32B-B430CDB28CEC}" type="presParOf" srcId="{60F9E708-9E10-41C0-B2A3-BED20A6B6737}" destId="{303C4F95-ED07-4DF3-90E9-043B0FC07CFE}" srcOrd="1" destOrd="0" presId="urn:microsoft.com/office/officeart/2005/8/layout/hierarchy2"/>
    <dgm:cxn modelId="{88551394-97BF-4300-BA81-34F721425275}" type="presParOf" srcId="{303C4F95-ED07-4DF3-90E9-043B0FC07CFE}" destId="{5DEBC995-3E07-430A-8DD6-AD2C1069B0A9}" srcOrd="0" destOrd="0" presId="urn:microsoft.com/office/officeart/2005/8/layout/hierarchy2"/>
    <dgm:cxn modelId="{FACDE543-5D1D-42BE-A1B0-0D31150D192A}" type="presParOf" srcId="{5DEBC995-3E07-430A-8DD6-AD2C1069B0A9}" destId="{203D863F-0E52-49FE-8CBD-C7DCEB2DB115}" srcOrd="0" destOrd="0" presId="urn:microsoft.com/office/officeart/2005/8/layout/hierarchy2"/>
    <dgm:cxn modelId="{77264171-7236-4D88-8355-0BC1F1DFE480}" type="presParOf" srcId="{303C4F95-ED07-4DF3-90E9-043B0FC07CFE}" destId="{90EB196E-1F82-450C-93C9-0A47A35468E2}" srcOrd="1" destOrd="0" presId="urn:microsoft.com/office/officeart/2005/8/layout/hierarchy2"/>
    <dgm:cxn modelId="{032EEE3D-499F-401B-8A88-BB3C71EE47EF}" type="presParOf" srcId="{90EB196E-1F82-450C-93C9-0A47A35468E2}" destId="{1D722315-D75D-42AD-833A-CEF4053CB425}" srcOrd="0" destOrd="0" presId="urn:microsoft.com/office/officeart/2005/8/layout/hierarchy2"/>
    <dgm:cxn modelId="{A9A54130-92A0-44C5-B91D-FC33453C01EE}" type="presParOf" srcId="{90EB196E-1F82-450C-93C9-0A47A35468E2}" destId="{8AD2EB5E-AA7B-4111-9E11-264383C44286}" srcOrd="1" destOrd="0" presId="urn:microsoft.com/office/officeart/2005/8/layout/hierarchy2"/>
    <dgm:cxn modelId="{D4BD6B8F-A9E9-4CBC-B9AA-87B2B4BC49F6}" type="presParOf" srcId="{8AD2EB5E-AA7B-4111-9E11-264383C44286}" destId="{7AF3D503-00DD-4FB6-B36A-A277518B076D}" srcOrd="0" destOrd="0" presId="urn:microsoft.com/office/officeart/2005/8/layout/hierarchy2"/>
    <dgm:cxn modelId="{5642C0C6-0A21-4FF1-AB95-44BB132C4B19}" type="presParOf" srcId="{7AF3D503-00DD-4FB6-B36A-A277518B076D}" destId="{B37A2453-A2BB-42C8-9A4D-875939D63234}" srcOrd="0" destOrd="0" presId="urn:microsoft.com/office/officeart/2005/8/layout/hierarchy2"/>
    <dgm:cxn modelId="{F35D5DF7-E9E9-486F-B3E2-B887137AF63F}" type="presParOf" srcId="{8AD2EB5E-AA7B-4111-9E11-264383C44286}" destId="{E3074E88-5466-4977-916A-02BF837C657B}" srcOrd="1" destOrd="0" presId="urn:microsoft.com/office/officeart/2005/8/layout/hierarchy2"/>
    <dgm:cxn modelId="{F5128627-A111-4DD0-947B-9EB82DED5616}" type="presParOf" srcId="{E3074E88-5466-4977-916A-02BF837C657B}" destId="{4712F96F-D00A-42E2-9BF7-2A773139871F}" srcOrd="0" destOrd="0" presId="urn:microsoft.com/office/officeart/2005/8/layout/hierarchy2"/>
    <dgm:cxn modelId="{F237EA9E-2F1D-4FC1-9558-5D286AEA1706}" type="presParOf" srcId="{E3074E88-5466-4977-916A-02BF837C657B}" destId="{A73CCC0D-9E9B-4986-B0F9-2F9299E77038}" srcOrd="1" destOrd="0" presId="urn:microsoft.com/office/officeart/2005/8/layout/hierarchy2"/>
    <dgm:cxn modelId="{574DAEE0-1AA2-43F0-9357-F234CA95CBF8}" type="presParOf" srcId="{BD514901-604E-48B6-A63A-B6D6E18AD2B2}" destId="{5CADAE5C-BD8F-412B-ADEC-83D070C48C3F}" srcOrd="2" destOrd="0" presId="urn:microsoft.com/office/officeart/2005/8/layout/hierarchy2"/>
    <dgm:cxn modelId="{1F043EAA-0630-468E-90D9-D539AD4D2514}" type="presParOf" srcId="{5CADAE5C-BD8F-412B-ADEC-83D070C48C3F}" destId="{02F9BEC4-BBC0-4F72-AFCA-C942B18016E6}" srcOrd="0" destOrd="0" presId="urn:microsoft.com/office/officeart/2005/8/layout/hierarchy2"/>
    <dgm:cxn modelId="{E562233C-76D4-44F3-A813-A69573BD5D9F}" type="presParOf" srcId="{BD514901-604E-48B6-A63A-B6D6E18AD2B2}" destId="{5F58B286-C59A-4189-95A8-713311AB431F}" srcOrd="3" destOrd="0" presId="urn:microsoft.com/office/officeart/2005/8/layout/hierarchy2"/>
    <dgm:cxn modelId="{1047E6A5-1EB1-499F-9C73-C2B6AD2BD798}" type="presParOf" srcId="{5F58B286-C59A-4189-95A8-713311AB431F}" destId="{BC467CDA-292B-44ED-BCBA-70904CB0C95F}" srcOrd="0" destOrd="0" presId="urn:microsoft.com/office/officeart/2005/8/layout/hierarchy2"/>
    <dgm:cxn modelId="{FDED069F-86AC-473D-A53F-C83C5AC28238}" type="presParOf" srcId="{5F58B286-C59A-4189-95A8-713311AB431F}" destId="{27D5F2D3-3815-429B-A335-4A3039D749C4}" srcOrd="1" destOrd="0" presId="urn:microsoft.com/office/officeart/2005/8/layout/hierarchy2"/>
    <dgm:cxn modelId="{46961090-4490-433F-A73C-35A25F6B2F66}" type="presParOf" srcId="{27D5F2D3-3815-429B-A335-4A3039D749C4}" destId="{AABE670B-2476-4B9C-BC37-098AF1687979}" srcOrd="0" destOrd="0" presId="urn:microsoft.com/office/officeart/2005/8/layout/hierarchy2"/>
    <dgm:cxn modelId="{1C498988-F7E9-49AC-B398-B5001EE02B34}" type="presParOf" srcId="{AABE670B-2476-4B9C-BC37-098AF1687979}" destId="{F4320677-1424-400E-8125-F8C066988D1E}" srcOrd="0" destOrd="0" presId="urn:microsoft.com/office/officeart/2005/8/layout/hierarchy2"/>
    <dgm:cxn modelId="{444F8E62-C93E-4448-A550-FA5FE3C8C5BB}" type="presParOf" srcId="{27D5F2D3-3815-429B-A335-4A3039D749C4}" destId="{AE542650-78F4-4AEA-B298-EC981DEF3D7C}" srcOrd="1" destOrd="0" presId="urn:microsoft.com/office/officeart/2005/8/layout/hierarchy2"/>
    <dgm:cxn modelId="{ED46C394-A879-47EA-866E-D07A10853FAA}" type="presParOf" srcId="{AE542650-78F4-4AEA-B298-EC981DEF3D7C}" destId="{018850EB-0675-4AE1-9B4E-D9955DCFDB47}" srcOrd="0" destOrd="0" presId="urn:microsoft.com/office/officeart/2005/8/layout/hierarchy2"/>
    <dgm:cxn modelId="{A433F609-C678-491E-9C6A-356966289837}" type="presParOf" srcId="{AE542650-78F4-4AEA-B298-EC981DEF3D7C}" destId="{635DDF98-D8E7-4043-BE45-989B30BF5107}" srcOrd="1" destOrd="0" presId="urn:microsoft.com/office/officeart/2005/8/layout/hierarchy2"/>
    <dgm:cxn modelId="{9B26DCD9-B183-4205-B80A-BB38AF0472F6}" type="presParOf" srcId="{635DDF98-D8E7-4043-BE45-989B30BF5107}" destId="{73A00EE4-FA29-4E2E-877E-2E4350E50618}" srcOrd="0" destOrd="0" presId="urn:microsoft.com/office/officeart/2005/8/layout/hierarchy2"/>
    <dgm:cxn modelId="{E0339A57-9E3F-40CF-9516-23326A07E56C}" type="presParOf" srcId="{73A00EE4-FA29-4E2E-877E-2E4350E50618}" destId="{67F700D2-B3D5-44DB-AE1D-B92D36198CFD}" srcOrd="0" destOrd="0" presId="urn:microsoft.com/office/officeart/2005/8/layout/hierarchy2"/>
    <dgm:cxn modelId="{61FB9C2A-B44D-438C-A3EF-52086DCB768C}" type="presParOf" srcId="{635DDF98-D8E7-4043-BE45-989B30BF5107}" destId="{515ADAB0-7441-4EF3-8675-0C11545D3F1D}" srcOrd="1" destOrd="0" presId="urn:microsoft.com/office/officeart/2005/8/layout/hierarchy2"/>
    <dgm:cxn modelId="{5E642148-42A3-497E-BE72-2F7ADBE50602}" type="presParOf" srcId="{515ADAB0-7441-4EF3-8675-0C11545D3F1D}" destId="{F4897514-12A7-439F-AD99-9F18248A5DDD}" srcOrd="0" destOrd="0" presId="urn:microsoft.com/office/officeart/2005/8/layout/hierarchy2"/>
    <dgm:cxn modelId="{3774B0DC-8750-4C9D-B8D5-686F8980D833}" type="presParOf" srcId="{515ADAB0-7441-4EF3-8675-0C11545D3F1D}" destId="{55D8F0B3-8A73-403B-9BA5-EC0C69B39597}" srcOrd="1" destOrd="0" presId="urn:microsoft.com/office/officeart/2005/8/layout/hierarchy2"/>
    <dgm:cxn modelId="{D45DB4EE-CB59-42AF-8778-61462275DA21}" type="presParOf" srcId="{55D8F0B3-8A73-403B-9BA5-EC0C69B39597}" destId="{431A8580-10A7-4B9C-9977-5BD97DD0AC72}" srcOrd="0" destOrd="0" presId="urn:microsoft.com/office/officeart/2005/8/layout/hierarchy2"/>
    <dgm:cxn modelId="{BBDAD908-53C4-4281-88C9-AAEDF4610215}" type="presParOf" srcId="{431A8580-10A7-4B9C-9977-5BD97DD0AC72}" destId="{F3D094F8-496C-47C6-A31B-FB880C443C47}" srcOrd="0" destOrd="0" presId="urn:microsoft.com/office/officeart/2005/8/layout/hierarchy2"/>
    <dgm:cxn modelId="{E05BA975-A02A-49FE-8B30-033BE6D1E982}" type="presParOf" srcId="{55D8F0B3-8A73-403B-9BA5-EC0C69B39597}" destId="{C6CC05EF-5C0E-4F8C-A59C-B5B216419248}" srcOrd="1" destOrd="0" presId="urn:microsoft.com/office/officeart/2005/8/layout/hierarchy2"/>
    <dgm:cxn modelId="{F3F80D9C-F560-4BCB-9017-F6C5E60FD275}" type="presParOf" srcId="{C6CC05EF-5C0E-4F8C-A59C-B5B216419248}" destId="{93FD0799-6B67-4A35-816A-CB8952221EC4}" srcOrd="0" destOrd="0" presId="urn:microsoft.com/office/officeart/2005/8/layout/hierarchy2"/>
    <dgm:cxn modelId="{A3370DCF-B142-44CA-A269-A14001F02616}" type="presParOf" srcId="{C6CC05EF-5C0E-4F8C-A59C-B5B216419248}" destId="{74938D91-37D1-40FC-9061-3CCCA997358C}" srcOrd="1" destOrd="0" presId="urn:microsoft.com/office/officeart/2005/8/layout/hierarchy2"/>
    <dgm:cxn modelId="{902C8A3F-A836-4170-BD28-76D4A9F7E0D6}" type="presParOf" srcId="{BD514901-604E-48B6-A63A-B6D6E18AD2B2}" destId="{769E6216-E2DD-4AF3-952B-A2CC1175C572}" srcOrd="4" destOrd="0" presId="urn:microsoft.com/office/officeart/2005/8/layout/hierarchy2"/>
    <dgm:cxn modelId="{69E7BF65-7D91-458E-959B-EDE24CB9C305}" type="presParOf" srcId="{769E6216-E2DD-4AF3-952B-A2CC1175C572}" destId="{4D7ACF92-DAC4-4E7A-843F-FD9A33A47E32}" srcOrd="0" destOrd="0" presId="urn:microsoft.com/office/officeart/2005/8/layout/hierarchy2"/>
    <dgm:cxn modelId="{5292FC41-DB01-4E8B-948A-71C8B0BFAB09}" type="presParOf" srcId="{BD514901-604E-48B6-A63A-B6D6E18AD2B2}" destId="{851366FC-2E8A-41BB-92BF-67C2100FE522}" srcOrd="5" destOrd="0" presId="urn:microsoft.com/office/officeart/2005/8/layout/hierarchy2"/>
    <dgm:cxn modelId="{7961CF45-D124-412F-9613-45BD675EAC11}" type="presParOf" srcId="{851366FC-2E8A-41BB-92BF-67C2100FE522}" destId="{2F37D80D-6DBB-4899-8A27-48A872820AF7}" srcOrd="0" destOrd="0" presId="urn:microsoft.com/office/officeart/2005/8/layout/hierarchy2"/>
    <dgm:cxn modelId="{C6D46BB8-83E2-445C-BCB3-9276BA015C87}" type="presParOf" srcId="{851366FC-2E8A-41BB-92BF-67C2100FE522}" destId="{09539100-2B1D-41F2-AAD1-7715AD79F540}" srcOrd="1" destOrd="0" presId="urn:microsoft.com/office/officeart/2005/8/layout/hierarchy2"/>
    <dgm:cxn modelId="{84A44151-CAC9-4B7B-8D7B-590B18D0B927}" type="presParOf" srcId="{09539100-2B1D-41F2-AAD1-7715AD79F540}" destId="{8AC677FB-B6DF-464D-8F41-F625972D32D9}" srcOrd="0" destOrd="0" presId="urn:microsoft.com/office/officeart/2005/8/layout/hierarchy2"/>
    <dgm:cxn modelId="{BA88BFBD-561F-474A-B598-6157D96E4C81}" type="presParOf" srcId="{8AC677FB-B6DF-464D-8F41-F625972D32D9}" destId="{A6709199-ABB8-4E41-A294-D94213AA64C0}" srcOrd="0" destOrd="0" presId="urn:microsoft.com/office/officeart/2005/8/layout/hierarchy2"/>
    <dgm:cxn modelId="{935EDBFD-5B6A-41D9-BAB5-585DDD342CA8}" type="presParOf" srcId="{09539100-2B1D-41F2-AAD1-7715AD79F540}" destId="{F16A6203-AB6D-4A02-AE79-49322429C11A}" srcOrd="1" destOrd="0" presId="urn:microsoft.com/office/officeart/2005/8/layout/hierarchy2"/>
    <dgm:cxn modelId="{F9A67C7D-A923-4467-96A1-77010374CCD9}" type="presParOf" srcId="{F16A6203-AB6D-4A02-AE79-49322429C11A}" destId="{5E09E25E-CC7B-425B-B78C-5B1B31CF91F2}" srcOrd="0" destOrd="0" presId="urn:microsoft.com/office/officeart/2005/8/layout/hierarchy2"/>
    <dgm:cxn modelId="{11252E1B-E805-4C7C-AC61-317F9DF72BCA}" type="presParOf" srcId="{F16A6203-AB6D-4A02-AE79-49322429C11A}" destId="{4BA57C42-8D60-4E5C-858F-48EFFB43A26E}" srcOrd="1" destOrd="0" presId="urn:microsoft.com/office/officeart/2005/8/layout/hierarchy2"/>
    <dgm:cxn modelId="{E009F849-9F33-4CAF-A5EA-B312198D5305}" type="presParOf" srcId="{4BA57C42-8D60-4E5C-858F-48EFFB43A26E}" destId="{B47AF06D-871C-43D7-8D29-A3AF0CDE98EC}" srcOrd="0" destOrd="0" presId="urn:microsoft.com/office/officeart/2005/8/layout/hierarchy2"/>
    <dgm:cxn modelId="{5FCEDC07-81A2-45F6-AD54-B0F47D04F5A0}" type="presParOf" srcId="{B47AF06D-871C-43D7-8D29-A3AF0CDE98EC}" destId="{58F9E4AF-5AA6-4BEA-B650-9AD96BBD2D0B}" srcOrd="0" destOrd="0" presId="urn:microsoft.com/office/officeart/2005/8/layout/hierarchy2"/>
    <dgm:cxn modelId="{2D7447D7-DE2B-4731-B68D-9F29337A9F8E}" type="presParOf" srcId="{4BA57C42-8D60-4E5C-858F-48EFFB43A26E}" destId="{152A3068-70D5-4AE7-B661-AD051BEA3478}" srcOrd="1" destOrd="0" presId="urn:microsoft.com/office/officeart/2005/8/layout/hierarchy2"/>
    <dgm:cxn modelId="{76D9F2ED-7DBD-40E3-94C0-15AB914F308D}" type="presParOf" srcId="{152A3068-70D5-4AE7-B661-AD051BEA3478}" destId="{9E3D146C-175C-419D-9134-258B0AE85E7D}" srcOrd="0" destOrd="0" presId="urn:microsoft.com/office/officeart/2005/8/layout/hierarchy2"/>
    <dgm:cxn modelId="{B538DBE7-9C41-4FD7-97CF-5A78FD0E9052}" type="presParOf" srcId="{152A3068-70D5-4AE7-B661-AD051BEA3478}" destId="{1B67487C-87E2-4F82-BFAB-D96DB6E98B8D}" srcOrd="1" destOrd="0" presId="urn:microsoft.com/office/officeart/2005/8/layout/hierarchy2"/>
    <dgm:cxn modelId="{504561F3-8212-4125-8C69-CA74C6368D2F}" type="presParOf" srcId="{1B67487C-87E2-4F82-BFAB-D96DB6E98B8D}" destId="{E08F0C34-868E-415C-9A22-F35FE42EF0C2}" srcOrd="0" destOrd="0" presId="urn:microsoft.com/office/officeart/2005/8/layout/hierarchy2"/>
    <dgm:cxn modelId="{F3762FB9-DBCE-478F-96B1-3DC2B415C633}" type="presParOf" srcId="{E08F0C34-868E-415C-9A22-F35FE42EF0C2}" destId="{7DD68B8F-C7B1-48AC-BFD1-C60D8D75F351}" srcOrd="0" destOrd="0" presId="urn:microsoft.com/office/officeart/2005/8/layout/hierarchy2"/>
    <dgm:cxn modelId="{A8EDFE35-D15B-4341-AAD8-78CE6DDD3750}" type="presParOf" srcId="{1B67487C-87E2-4F82-BFAB-D96DB6E98B8D}" destId="{B8D18824-E315-4EE3-A608-0F690AE031E7}" srcOrd="1" destOrd="0" presId="urn:microsoft.com/office/officeart/2005/8/layout/hierarchy2"/>
    <dgm:cxn modelId="{0F5AC83D-FA44-403C-B855-3C197965A3FA}" type="presParOf" srcId="{B8D18824-E315-4EE3-A608-0F690AE031E7}" destId="{CF66C6E7-1A5F-45F9-87CC-44436DE24EF5}" srcOrd="0" destOrd="0" presId="urn:microsoft.com/office/officeart/2005/8/layout/hierarchy2"/>
    <dgm:cxn modelId="{0DD29DA3-A198-4405-B817-DC85504F9002}" type="presParOf" srcId="{B8D18824-E315-4EE3-A608-0F690AE031E7}" destId="{7A6FE597-DEAF-4475-A361-01E728EBF4D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523184E-B275-4CAC-BB44-37E701D98561}" type="doc">
      <dgm:prSet loTypeId="urn:microsoft.com/office/officeart/2005/8/layout/process5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777B14A0-63D5-4E9D-8B61-CE4816B0D51B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sz="1600" b="1" dirty="0" smtClean="0">
              <a:latin typeface="宋体" pitchFamily="2" charset="-122"/>
              <a:ea typeface="宋体" pitchFamily="2" charset="-122"/>
            </a:rPr>
            <a:t>第一部分</a:t>
          </a:r>
          <a:endParaRPr lang="en-US" altLang="zh-CN" sz="1600" b="1" dirty="0" smtClean="0">
            <a:latin typeface="宋体" pitchFamily="2" charset="-122"/>
            <a:ea typeface="宋体" pitchFamily="2" charset="-122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sz="1600" dirty="0" smtClean="0">
              <a:latin typeface="宋体" pitchFamily="2" charset="-122"/>
              <a:ea typeface="宋体" pitchFamily="2" charset="-122"/>
            </a:rPr>
            <a:t>我的事业与职业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326C3B8D-46DB-483D-A61E-99B8C4FC817F}" type="parTrans" cxnId="{B47D5972-3B6F-452F-8DDA-0E4F346712BA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D68CBCDB-9486-4DA7-844B-2051FAB207C1}" type="sibTrans" cxnId="{B47D5972-3B6F-452F-8DDA-0E4F346712BA}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1BBA18AB-4F49-4AB2-A25C-38A43F943B6E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sz="1600" b="1" dirty="0" smtClean="0">
              <a:latin typeface="宋体" pitchFamily="2" charset="-122"/>
              <a:ea typeface="宋体" pitchFamily="2" charset="-122"/>
            </a:rPr>
            <a:t>第二部分</a:t>
          </a:r>
          <a:endParaRPr lang="en-US" altLang="zh-CN" sz="1600" b="1" dirty="0" smtClean="0">
            <a:latin typeface="宋体" pitchFamily="2" charset="-122"/>
            <a:ea typeface="宋体" pitchFamily="2" charset="-122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sz="1600" dirty="0" smtClean="0">
              <a:latin typeface="宋体" pitchFamily="2" charset="-122"/>
              <a:ea typeface="宋体" pitchFamily="2" charset="-122"/>
            </a:rPr>
            <a:t>外部环境分析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DA3A9A5A-AF40-4330-AD27-9D0F20619908}" type="parTrans" cxnId="{014C58CB-EA36-4159-AD37-F8D817684288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FE610F24-4D4C-414E-A15D-ED4800F47904}" type="sibTrans" cxnId="{014C58CB-EA36-4159-AD37-F8D817684288}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FEBD07D7-07EC-4C0C-A4F0-1AEF0B21B394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sz="1600" b="1" dirty="0" smtClean="0">
              <a:latin typeface="宋体" pitchFamily="2" charset="-122"/>
              <a:ea typeface="宋体" pitchFamily="2" charset="-122"/>
            </a:rPr>
            <a:t>第三部分</a:t>
          </a:r>
          <a:endParaRPr lang="en-US" altLang="zh-CN" sz="1600" b="1" dirty="0" smtClean="0">
            <a:latin typeface="宋体" pitchFamily="2" charset="-122"/>
            <a:ea typeface="宋体" pitchFamily="2" charset="-122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sz="1600" dirty="0" smtClean="0">
              <a:latin typeface="宋体" pitchFamily="2" charset="-122"/>
              <a:ea typeface="宋体" pitchFamily="2" charset="-122"/>
            </a:rPr>
            <a:t>自身素质分析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A5ED9B85-C995-4133-900D-EA746A5597B3}" type="parTrans" cxnId="{B342E5FF-1423-4690-AF18-92E437DCAFF6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CB087246-C85B-41A0-B082-823D687C0D14}" type="sibTrans" cxnId="{B342E5FF-1423-4690-AF18-92E437DCAFF6}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BA5F5B02-398F-47DB-9C48-8CF5E40EC1F8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sz="1600" b="1" dirty="0" smtClean="0">
              <a:latin typeface="宋体" pitchFamily="2" charset="-122"/>
              <a:ea typeface="宋体" pitchFamily="2" charset="-122"/>
            </a:rPr>
            <a:t>第四部分</a:t>
          </a:r>
          <a:endParaRPr lang="en-US" altLang="zh-CN" sz="1600" b="1" dirty="0" smtClean="0">
            <a:latin typeface="宋体" pitchFamily="2" charset="-122"/>
            <a:ea typeface="宋体" pitchFamily="2" charset="-122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sz="1600" dirty="0" smtClean="0">
              <a:latin typeface="宋体" pitchFamily="2" charset="-122"/>
              <a:ea typeface="宋体" pitchFamily="2" charset="-122"/>
            </a:rPr>
            <a:t>现有资源分析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6DEA7CF7-966F-4951-94DF-A777B6B8A315}" type="parTrans" cxnId="{576CB4DE-E559-4C6E-8F27-28B373085F17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3AAA81D3-8B48-4A0F-951C-2650F896D460}" type="sibTrans" cxnId="{576CB4DE-E559-4C6E-8F27-28B373085F17}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D4615B4C-C87B-4F5C-8DCD-B6C4C49BBBA7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sz="1600" b="1" dirty="0" smtClean="0">
              <a:latin typeface="宋体" pitchFamily="2" charset="-122"/>
              <a:ea typeface="宋体" pitchFamily="2" charset="-122"/>
            </a:rPr>
            <a:t>第五部分</a:t>
          </a:r>
          <a:endParaRPr lang="en-US" altLang="zh-CN" sz="1600" b="1" dirty="0" smtClean="0">
            <a:latin typeface="宋体" pitchFamily="2" charset="-122"/>
            <a:ea typeface="宋体" pitchFamily="2" charset="-122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n-US" sz="1600" dirty="0" smtClean="0">
              <a:latin typeface="宋体" pitchFamily="2" charset="-122"/>
              <a:ea typeface="宋体" pitchFamily="2" charset="-122"/>
            </a:rPr>
            <a:t>SWOT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分析与决策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D0478A27-2FA5-4A27-9019-886D2358A775}" type="parTrans" cxnId="{E2611EC1-EC2A-4E73-856A-5DBB41DC666E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50BBD670-5E14-46B2-8E79-A198EA6CE068}" type="sibTrans" cxnId="{E2611EC1-EC2A-4E73-856A-5DBB41DC666E}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DB392AB9-269E-4024-8FEA-56FD1368976A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sz="1600" b="1" dirty="0" smtClean="0">
              <a:latin typeface="宋体" pitchFamily="2" charset="-122"/>
              <a:ea typeface="宋体" pitchFamily="2" charset="-122"/>
            </a:rPr>
            <a:t>第六部分</a:t>
          </a:r>
          <a:endParaRPr lang="en-US" altLang="zh-CN" sz="1600" b="1" dirty="0" smtClean="0">
            <a:latin typeface="宋体" pitchFamily="2" charset="-122"/>
            <a:ea typeface="宋体" pitchFamily="2" charset="-122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职业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发展目标与策略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0C3E7EFC-69A2-4367-8C9F-1A5331F6DB7E}" type="parTrans" cxnId="{543253E3-DB27-4FC1-83C4-844F2CCB45EA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0FFE03DC-3848-4B00-A966-51B093D93F1D}" type="sibTrans" cxnId="{543253E3-DB27-4FC1-83C4-844F2CCB45EA}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30515D1B-A18C-4147-BB47-666B83DD0638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sz="1600" b="1" dirty="0" smtClean="0">
              <a:latin typeface="宋体" pitchFamily="2" charset="-122"/>
              <a:ea typeface="宋体" pitchFamily="2" charset="-122"/>
            </a:rPr>
            <a:t>第七部分</a:t>
          </a:r>
          <a:endParaRPr lang="en-US" altLang="zh-CN" sz="1600" b="1" dirty="0" smtClean="0">
            <a:latin typeface="宋体" pitchFamily="2" charset="-122"/>
            <a:ea typeface="宋体" pitchFamily="2" charset="-122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sz="1600" dirty="0" smtClean="0">
              <a:latin typeface="宋体" pitchFamily="2" charset="-122"/>
              <a:ea typeface="宋体" pitchFamily="2" charset="-122"/>
            </a:rPr>
            <a:t>策略调整与计划修订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F3B8BBA8-039D-45B8-B637-0FDDFBE5D35C}" type="parTrans" cxnId="{91F80BC6-3BF2-4321-98C9-E21D0AD0372E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45E6AB48-3E37-44F2-AAA8-738854D34805}" type="sibTrans" cxnId="{91F80BC6-3BF2-4321-98C9-E21D0AD0372E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600">
            <a:latin typeface="宋体" pitchFamily="2" charset="-122"/>
            <a:ea typeface="宋体" pitchFamily="2" charset="-122"/>
          </a:endParaRPr>
        </a:p>
      </dgm:t>
    </dgm:pt>
    <dgm:pt modelId="{D78E7C5E-F40D-4405-AB33-4C7D921CF8DB}" type="pres">
      <dgm:prSet presAssocID="{0523184E-B275-4CAC-BB44-37E701D9856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914E0AF-AD3B-4BF1-BC1C-E7DA954E247F}" type="pres">
      <dgm:prSet presAssocID="{777B14A0-63D5-4E9D-8B61-CE4816B0D51B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F47127-B63F-487F-9F8C-D03F071565C9}" type="pres">
      <dgm:prSet presAssocID="{D68CBCDB-9486-4DA7-844B-2051FAB207C1}" presName="sibTrans" presStyleLbl="sibTrans2D1" presStyleIdx="0" presStyleCnt="6"/>
      <dgm:spPr/>
      <dgm:t>
        <a:bodyPr/>
        <a:lstStyle/>
        <a:p>
          <a:endParaRPr lang="zh-CN" altLang="en-US"/>
        </a:p>
      </dgm:t>
    </dgm:pt>
    <dgm:pt modelId="{0802A55B-8348-4BFD-A617-9EECF5F67D98}" type="pres">
      <dgm:prSet presAssocID="{D68CBCDB-9486-4DA7-844B-2051FAB207C1}" presName="connectorText" presStyleLbl="sibTrans2D1" presStyleIdx="0" presStyleCnt="6"/>
      <dgm:spPr/>
      <dgm:t>
        <a:bodyPr/>
        <a:lstStyle/>
        <a:p>
          <a:endParaRPr lang="zh-CN" altLang="en-US"/>
        </a:p>
      </dgm:t>
    </dgm:pt>
    <dgm:pt modelId="{AAD55E92-C149-453E-B22E-8EDA153DC2E6}" type="pres">
      <dgm:prSet presAssocID="{1BBA18AB-4F49-4AB2-A25C-38A43F943B6E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4A7314-9DCB-455B-ABB3-8CB87F79C3B4}" type="pres">
      <dgm:prSet presAssocID="{FE610F24-4D4C-414E-A15D-ED4800F47904}" presName="sibTrans" presStyleLbl="sibTrans2D1" presStyleIdx="1" presStyleCnt="6"/>
      <dgm:spPr/>
      <dgm:t>
        <a:bodyPr/>
        <a:lstStyle/>
        <a:p>
          <a:endParaRPr lang="zh-CN" altLang="en-US"/>
        </a:p>
      </dgm:t>
    </dgm:pt>
    <dgm:pt modelId="{53B5D918-7E6F-4419-A752-CE574708B26E}" type="pres">
      <dgm:prSet presAssocID="{FE610F24-4D4C-414E-A15D-ED4800F47904}" presName="connectorText" presStyleLbl="sibTrans2D1" presStyleIdx="1" presStyleCnt="6"/>
      <dgm:spPr/>
      <dgm:t>
        <a:bodyPr/>
        <a:lstStyle/>
        <a:p>
          <a:endParaRPr lang="zh-CN" altLang="en-US"/>
        </a:p>
      </dgm:t>
    </dgm:pt>
    <dgm:pt modelId="{D06AAFBE-CA01-4718-B166-44DD11E09FC7}" type="pres">
      <dgm:prSet presAssocID="{FEBD07D7-07EC-4C0C-A4F0-1AEF0B21B394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DD139A-840A-4DB0-B102-24BACCD9CE4C}" type="pres">
      <dgm:prSet presAssocID="{CB087246-C85B-41A0-B082-823D687C0D14}" presName="sibTrans" presStyleLbl="sibTrans2D1" presStyleIdx="2" presStyleCnt="6"/>
      <dgm:spPr/>
      <dgm:t>
        <a:bodyPr/>
        <a:lstStyle/>
        <a:p>
          <a:endParaRPr lang="zh-CN" altLang="en-US"/>
        </a:p>
      </dgm:t>
    </dgm:pt>
    <dgm:pt modelId="{F9D2D0D5-D481-445D-9F13-AC7838EC8838}" type="pres">
      <dgm:prSet presAssocID="{CB087246-C85B-41A0-B082-823D687C0D14}" presName="connectorText" presStyleLbl="sibTrans2D1" presStyleIdx="2" presStyleCnt="6"/>
      <dgm:spPr/>
      <dgm:t>
        <a:bodyPr/>
        <a:lstStyle/>
        <a:p>
          <a:endParaRPr lang="zh-CN" altLang="en-US"/>
        </a:p>
      </dgm:t>
    </dgm:pt>
    <dgm:pt modelId="{0F924926-C49E-4C67-B844-C9F57554A029}" type="pres">
      <dgm:prSet presAssocID="{BA5F5B02-398F-47DB-9C48-8CF5E40EC1F8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F54FA3-6AAE-4C38-B681-33996EFF6129}" type="pres">
      <dgm:prSet presAssocID="{3AAA81D3-8B48-4A0F-951C-2650F896D460}" presName="sibTrans" presStyleLbl="sibTrans2D1" presStyleIdx="3" presStyleCnt="6"/>
      <dgm:spPr/>
      <dgm:t>
        <a:bodyPr/>
        <a:lstStyle/>
        <a:p>
          <a:endParaRPr lang="zh-CN" altLang="en-US"/>
        </a:p>
      </dgm:t>
    </dgm:pt>
    <dgm:pt modelId="{0B8BFC5C-25A2-4327-925E-5992F9CD0881}" type="pres">
      <dgm:prSet presAssocID="{3AAA81D3-8B48-4A0F-951C-2650F896D460}" presName="connectorText" presStyleLbl="sibTrans2D1" presStyleIdx="3" presStyleCnt="6"/>
      <dgm:spPr/>
      <dgm:t>
        <a:bodyPr/>
        <a:lstStyle/>
        <a:p>
          <a:endParaRPr lang="zh-CN" altLang="en-US"/>
        </a:p>
      </dgm:t>
    </dgm:pt>
    <dgm:pt modelId="{803AF278-2012-4494-8437-A0D063846D53}" type="pres">
      <dgm:prSet presAssocID="{D4615B4C-C87B-4F5C-8DCD-B6C4C49BBBA7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4D20E10-D22F-4070-98EC-A01E0C8816D9}" type="pres">
      <dgm:prSet presAssocID="{50BBD670-5E14-46B2-8E79-A198EA6CE068}" presName="sibTrans" presStyleLbl="sibTrans2D1" presStyleIdx="4" presStyleCnt="6"/>
      <dgm:spPr/>
      <dgm:t>
        <a:bodyPr/>
        <a:lstStyle/>
        <a:p>
          <a:endParaRPr lang="zh-CN" altLang="en-US"/>
        </a:p>
      </dgm:t>
    </dgm:pt>
    <dgm:pt modelId="{289AD358-4094-42F9-BA84-A1856DF0BB81}" type="pres">
      <dgm:prSet presAssocID="{50BBD670-5E14-46B2-8E79-A198EA6CE068}" presName="connectorText" presStyleLbl="sibTrans2D1" presStyleIdx="4" presStyleCnt="6"/>
      <dgm:spPr/>
      <dgm:t>
        <a:bodyPr/>
        <a:lstStyle/>
        <a:p>
          <a:endParaRPr lang="zh-CN" altLang="en-US"/>
        </a:p>
      </dgm:t>
    </dgm:pt>
    <dgm:pt modelId="{E13163FA-534E-4550-9745-7A827585A3CD}" type="pres">
      <dgm:prSet presAssocID="{DB392AB9-269E-4024-8FEA-56FD1368976A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9E23F9-8B51-4A44-BAF7-104DEF56BCA1}" type="pres">
      <dgm:prSet presAssocID="{0FFE03DC-3848-4B00-A966-51B093D93F1D}" presName="sibTrans" presStyleLbl="sibTrans2D1" presStyleIdx="5" presStyleCnt="6"/>
      <dgm:spPr/>
      <dgm:t>
        <a:bodyPr/>
        <a:lstStyle/>
        <a:p>
          <a:endParaRPr lang="zh-CN" altLang="en-US"/>
        </a:p>
      </dgm:t>
    </dgm:pt>
    <dgm:pt modelId="{F995A86C-34FC-471D-9154-52676C6D34E6}" type="pres">
      <dgm:prSet presAssocID="{0FFE03DC-3848-4B00-A966-51B093D93F1D}" presName="connectorText" presStyleLbl="sibTrans2D1" presStyleIdx="5" presStyleCnt="6"/>
      <dgm:spPr/>
      <dgm:t>
        <a:bodyPr/>
        <a:lstStyle/>
        <a:p>
          <a:endParaRPr lang="zh-CN" altLang="en-US"/>
        </a:p>
      </dgm:t>
    </dgm:pt>
    <dgm:pt modelId="{A441DF49-837C-496E-BA0D-3C6FE90D1AA2}" type="pres">
      <dgm:prSet presAssocID="{30515D1B-A18C-4147-BB47-666B83DD0638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BB6531F-5BA2-4AA2-94AD-58F210EAA0DB}" type="presOf" srcId="{777B14A0-63D5-4E9D-8B61-CE4816B0D51B}" destId="{B914E0AF-AD3B-4BF1-BC1C-E7DA954E247F}" srcOrd="0" destOrd="0" presId="urn:microsoft.com/office/officeart/2005/8/layout/process5"/>
    <dgm:cxn modelId="{6BDB2638-F3A0-4FE4-947C-14AB4D6B4513}" type="presOf" srcId="{FEBD07D7-07EC-4C0C-A4F0-1AEF0B21B394}" destId="{D06AAFBE-CA01-4718-B166-44DD11E09FC7}" srcOrd="0" destOrd="0" presId="urn:microsoft.com/office/officeart/2005/8/layout/process5"/>
    <dgm:cxn modelId="{A52B52E4-770D-4699-9BA2-88D639B6B36F}" type="presOf" srcId="{3AAA81D3-8B48-4A0F-951C-2650F896D460}" destId="{0B8BFC5C-25A2-4327-925E-5992F9CD0881}" srcOrd="1" destOrd="0" presId="urn:microsoft.com/office/officeart/2005/8/layout/process5"/>
    <dgm:cxn modelId="{014C58CB-EA36-4159-AD37-F8D817684288}" srcId="{0523184E-B275-4CAC-BB44-37E701D98561}" destId="{1BBA18AB-4F49-4AB2-A25C-38A43F943B6E}" srcOrd="1" destOrd="0" parTransId="{DA3A9A5A-AF40-4330-AD27-9D0F20619908}" sibTransId="{FE610F24-4D4C-414E-A15D-ED4800F47904}"/>
    <dgm:cxn modelId="{01C469B8-CBB1-4FC2-AA47-BAA524633EB2}" type="presOf" srcId="{D4615B4C-C87B-4F5C-8DCD-B6C4C49BBBA7}" destId="{803AF278-2012-4494-8437-A0D063846D53}" srcOrd="0" destOrd="0" presId="urn:microsoft.com/office/officeart/2005/8/layout/process5"/>
    <dgm:cxn modelId="{E2611EC1-EC2A-4E73-856A-5DBB41DC666E}" srcId="{0523184E-B275-4CAC-BB44-37E701D98561}" destId="{D4615B4C-C87B-4F5C-8DCD-B6C4C49BBBA7}" srcOrd="4" destOrd="0" parTransId="{D0478A27-2FA5-4A27-9019-886D2358A775}" sibTransId="{50BBD670-5E14-46B2-8E79-A198EA6CE068}"/>
    <dgm:cxn modelId="{424B137D-E340-4F19-875A-F9FEB1D3180E}" type="presOf" srcId="{50BBD670-5E14-46B2-8E79-A198EA6CE068}" destId="{289AD358-4094-42F9-BA84-A1856DF0BB81}" srcOrd="1" destOrd="0" presId="urn:microsoft.com/office/officeart/2005/8/layout/process5"/>
    <dgm:cxn modelId="{236A506A-8E5C-496E-A58A-6C424A1EF26C}" type="presOf" srcId="{FE610F24-4D4C-414E-A15D-ED4800F47904}" destId="{864A7314-9DCB-455B-ABB3-8CB87F79C3B4}" srcOrd="0" destOrd="0" presId="urn:microsoft.com/office/officeart/2005/8/layout/process5"/>
    <dgm:cxn modelId="{9228CFC6-E7A5-49EA-A80D-0EA7953441F9}" type="presOf" srcId="{0FFE03DC-3848-4B00-A966-51B093D93F1D}" destId="{F29E23F9-8B51-4A44-BAF7-104DEF56BCA1}" srcOrd="0" destOrd="0" presId="urn:microsoft.com/office/officeart/2005/8/layout/process5"/>
    <dgm:cxn modelId="{B47D5972-3B6F-452F-8DDA-0E4F346712BA}" srcId="{0523184E-B275-4CAC-BB44-37E701D98561}" destId="{777B14A0-63D5-4E9D-8B61-CE4816B0D51B}" srcOrd="0" destOrd="0" parTransId="{326C3B8D-46DB-483D-A61E-99B8C4FC817F}" sibTransId="{D68CBCDB-9486-4DA7-844B-2051FAB207C1}"/>
    <dgm:cxn modelId="{717702AB-17F4-4DF3-8B9F-667EE13DABDF}" type="presOf" srcId="{BA5F5B02-398F-47DB-9C48-8CF5E40EC1F8}" destId="{0F924926-C49E-4C67-B844-C9F57554A029}" srcOrd="0" destOrd="0" presId="urn:microsoft.com/office/officeart/2005/8/layout/process5"/>
    <dgm:cxn modelId="{DB11E772-4218-4684-BEF5-C6012F11EA3D}" type="presOf" srcId="{1BBA18AB-4F49-4AB2-A25C-38A43F943B6E}" destId="{AAD55E92-C149-453E-B22E-8EDA153DC2E6}" srcOrd="0" destOrd="0" presId="urn:microsoft.com/office/officeart/2005/8/layout/process5"/>
    <dgm:cxn modelId="{91F80BC6-3BF2-4321-98C9-E21D0AD0372E}" srcId="{0523184E-B275-4CAC-BB44-37E701D98561}" destId="{30515D1B-A18C-4147-BB47-666B83DD0638}" srcOrd="6" destOrd="0" parTransId="{F3B8BBA8-039D-45B8-B637-0FDDFBE5D35C}" sibTransId="{45E6AB48-3E37-44F2-AAA8-738854D34805}"/>
    <dgm:cxn modelId="{676FD4AF-C226-4547-B40C-F4A7FC9AF0F3}" type="presOf" srcId="{DB392AB9-269E-4024-8FEA-56FD1368976A}" destId="{E13163FA-534E-4550-9745-7A827585A3CD}" srcOrd="0" destOrd="0" presId="urn:microsoft.com/office/officeart/2005/8/layout/process5"/>
    <dgm:cxn modelId="{6AD63AF2-CFC0-4742-933B-AB2F5323A10C}" type="presOf" srcId="{30515D1B-A18C-4147-BB47-666B83DD0638}" destId="{A441DF49-837C-496E-BA0D-3C6FE90D1AA2}" srcOrd="0" destOrd="0" presId="urn:microsoft.com/office/officeart/2005/8/layout/process5"/>
    <dgm:cxn modelId="{A9EC30EA-1B98-4737-9D1C-2D93E51D8BA2}" type="presOf" srcId="{D68CBCDB-9486-4DA7-844B-2051FAB207C1}" destId="{0802A55B-8348-4BFD-A617-9EECF5F67D98}" srcOrd="1" destOrd="0" presId="urn:microsoft.com/office/officeart/2005/8/layout/process5"/>
    <dgm:cxn modelId="{71B34DE2-16EC-4D64-A003-FF2CC5C5ED64}" type="presOf" srcId="{3AAA81D3-8B48-4A0F-951C-2650F896D460}" destId="{60F54FA3-6AAE-4C38-B681-33996EFF6129}" srcOrd="0" destOrd="0" presId="urn:microsoft.com/office/officeart/2005/8/layout/process5"/>
    <dgm:cxn modelId="{7222BBB1-0CEF-4E5E-A08A-A7FB29D8A6F0}" type="presOf" srcId="{0523184E-B275-4CAC-BB44-37E701D98561}" destId="{D78E7C5E-F40D-4405-AB33-4C7D921CF8DB}" srcOrd="0" destOrd="0" presId="urn:microsoft.com/office/officeart/2005/8/layout/process5"/>
    <dgm:cxn modelId="{3F88F2F4-797B-41B6-87CF-28B52EF19698}" type="presOf" srcId="{50BBD670-5E14-46B2-8E79-A198EA6CE068}" destId="{24D20E10-D22F-4070-98EC-A01E0C8816D9}" srcOrd="0" destOrd="0" presId="urn:microsoft.com/office/officeart/2005/8/layout/process5"/>
    <dgm:cxn modelId="{576CB4DE-E559-4C6E-8F27-28B373085F17}" srcId="{0523184E-B275-4CAC-BB44-37E701D98561}" destId="{BA5F5B02-398F-47DB-9C48-8CF5E40EC1F8}" srcOrd="3" destOrd="0" parTransId="{6DEA7CF7-966F-4951-94DF-A777B6B8A315}" sibTransId="{3AAA81D3-8B48-4A0F-951C-2650F896D460}"/>
    <dgm:cxn modelId="{B342E5FF-1423-4690-AF18-92E437DCAFF6}" srcId="{0523184E-B275-4CAC-BB44-37E701D98561}" destId="{FEBD07D7-07EC-4C0C-A4F0-1AEF0B21B394}" srcOrd="2" destOrd="0" parTransId="{A5ED9B85-C995-4133-900D-EA746A5597B3}" sibTransId="{CB087246-C85B-41A0-B082-823D687C0D14}"/>
    <dgm:cxn modelId="{A00954FF-2E3D-4C34-B6E6-C0855C0A56D3}" type="presOf" srcId="{CB087246-C85B-41A0-B082-823D687C0D14}" destId="{F9D2D0D5-D481-445D-9F13-AC7838EC8838}" srcOrd="1" destOrd="0" presId="urn:microsoft.com/office/officeart/2005/8/layout/process5"/>
    <dgm:cxn modelId="{16541CA1-613A-421C-8F78-22B09B04A657}" type="presOf" srcId="{D68CBCDB-9486-4DA7-844B-2051FAB207C1}" destId="{01F47127-B63F-487F-9F8C-D03F071565C9}" srcOrd="0" destOrd="0" presId="urn:microsoft.com/office/officeart/2005/8/layout/process5"/>
    <dgm:cxn modelId="{05520B43-102E-4CF2-B1CE-7EF63E55BB3C}" type="presOf" srcId="{0FFE03DC-3848-4B00-A966-51B093D93F1D}" destId="{F995A86C-34FC-471D-9154-52676C6D34E6}" srcOrd="1" destOrd="0" presId="urn:microsoft.com/office/officeart/2005/8/layout/process5"/>
    <dgm:cxn modelId="{543253E3-DB27-4FC1-83C4-844F2CCB45EA}" srcId="{0523184E-B275-4CAC-BB44-37E701D98561}" destId="{DB392AB9-269E-4024-8FEA-56FD1368976A}" srcOrd="5" destOrd="0" parTransId="{0C3E7EFC-69A2-4367-8C9F-1A5331F6DB7E}" sibTransId="{0FFE03DC-3848-4B00-A966-51B093D93F1D}"/>
    <dgm:cxn modelId="{52BBFF36-5944-49CA-9C9E-537CE4EAD23D}" type="presOf" srcId="{CB087246-C85B-41A0-B082-823D687C0D14}" destId="{35DD139A-840A-4DB0-B102-24BACCD9CE4C}" srcOrd="0" destOrd="0" presId="urn:microsoft.com/office/officeart/2005/8/layout/process5"/>
    <dgm:cxn modelId="{6DB12ED5-8600-4327-ABBC-2AD569CE28CC}" type="presOf" srcId="{FE610F24-4D4C-414E-A15D-ED4800F47904}" destId="{53B5D918-7E6F-4419-A752-CE574708B26E}" srcOrd="1" destOrd="0" presId="urn:microsoft.com/office/officeart/2005/8/layout/process5"/>
    <dgm:cxn modelId="{706B7EE9-19D4-49F6-A363-36B51E90DDE5}" type="presParOf" srcId="{D78E7C5E-F40D-4405-AB33-4C7D921CF8DB}" destId="{B914E0AF-AD3B-4BF1-BC1C-E7DA954E247F}" srcOrd="0" destOrd="0" presId="urn:microsoft.com/office/officeart/2005/8/layout/process5"/>
    <dgm:cxn modelId="{D525E13E-4F2E-4191-8688-085D4FC17D40}" type="presParOf" srcId="{D78E7C5E-F40D-4405-AB33-4C7D921CF8DB}" destId="{01F47127-B63F-487F-9F8C-D03F071565C9}" srcOrd="1" destOrd="0" presId="urn:microsoft.com/office/officeart/2005/8/layout/process5"/>
    <dgm:cxn modelId="{7C796B88-1CAD-4C7B-930C-E05001BCC9CD}" type="presParOf" srcId="{01F47127-B63F-487F-9F8C-D03F071565C9}" destId="{0802A55B-8348-4BFD-A617-9EECF5F67D98}" srcOrd="0" destOrd="0" presId="urn:microsoft.com/office/officeart/2005/8/layout/process5"/>
    <dgm:cxn modelId="{19A8D7F9-CAD7-4288-9F80-085DEB13E56A}" type="presParOf" srcId="{D78E7C5E-F40D-4405-AB33-4C7D921CF8DB}" destId="{AAD55E92-C149-453E-B22E-8EDA153DC2E6}" srcOrd="2" destOrd="0" presId="urn:microsoft.com/office/officeart/2005/8/layout/process5"/>
    <dgm:cxn modelId="{583EADF0-7550-4D9C-90A7-DB98B4296891}" type="presParOf" srcId="{D78E7C5E-F40D-4405-AB33-4C7D921CF8DB}" destId="{864A7314-9DCB-455B-ABB3-8CB87F79C3B4}" srcOrd="3" destOrd="0" presId="urn:microsoft.com/office/officeart/2005/8/layout/process5"/>
    <dgm:cxn modelId="{9B69FEC9-5915-416C-9122-759D7725B472}" type="presParOf" srcId="{864A7314-9DCB-455B-ABB3-8CB87F79C3B4}" destId="{53B5D918-7E6F-4419-A752-CE574708B26E}" srcOrd="0" destOrd="0" presId="urn:microsoft.com/office/officeart/2005/8/layout/process5"/>
    <dgm:cxn modelId="{4DC8BD45-EA0C-4F86-8BCC-E1A090E2BB65}" type="presParOf" srcId="{D78E7C5E-F40D-4405-AB33-4C7D921CF8DB}" destId="{D06AAFBE-CA01-4718-B166-44DD11E09FC7}" srcOrd="4" destOrd="0" presId="urn:microsoft.com/office/officeart/2005/8/layout/process5"/>
    <dgm:cxn modelId="{50B200E0-7885-412D-9C52-F7E568B62426}" type="presParOf" srcId="{D78E7C5E-F40D-4405-AB33-4C7D921CF8DB}" destId="{35DD139A-840A-4DB0-B102-24BACCD9CE4C}" srcOrd="5" destOrd="0" presId="urn:microsoft.com/office/officeart/2005/8/layout/process5"/>
    <dgm:cxn modelId="{A05D15C1-B0AD-45E1-BCC9-3A8125D76609}" type="presParOf" srcId="{35DD139A-840A-4DB0-B102-24BACCD9CE4C}" destId="{F9D2D0D5-D481-445D-9F13-AC7838EC8838}" srcOrd="0" destOrd="0" presId="urn:microsoft.com/office/officeart/2005/8/layout/process5"/>
    <dgm:cxn modelId="{450A9264-028E-4BDA-A35E-A2F5DC1796AE}" type="presParOf" srcId="{D78E7C5E-F40D-4405-AB33-4C7D921CF8DB}" destId="{0F924926-C49E-4C67-B844-C9F57554A029}" srcOrd="6" destOrd="0" presId="urn:microsoft.com/office/officeart/2005/8/layout/process5"/>
    <dgm:cxn modelId="{6D045DE1-267F-43A4-8A03-DB4E1DDBBB2A}" type="presParOf" srcId="{D78E7C5E-F40D-4405-AB33-4C7D921CF8DB}" destId="{60F54FA3-6AAE-4C38-B681-33996EFF6129}" srcOrd="7" destOrd="0" presId="urn:microsoft.com/office/officeart/2005/8/layout/process5"/>
    <dgm:cxn modelId="{EEC0D31F-A53D-45D7-8523-0C7CC73C8593}" type="presParOf" srcId="{60F54FA3-6AAE-4C38-B681-33996EFF6129}" destId="{0B8BFC5C-25A2-4327-925E-5992F9CD0881}" srcOrd="0" destOrd="0" presId="urn:microsoft.com/office/officeart/2005/8/layout/process5"/>
    <dgm:cxn modelId="{02B40FDF-190C-42DF-AB85-392F8B5905CF}" type="presParOf" srcId="{D78E7C5E-F40D-4405-AB33-4C7D921CF8DB}" destId="{803AF278-2012-4494-8437-A0D063846D53}" srcOrd="8" destOrd="0" presId="urn:microsoft.com/office/officeart/2005/8/layout/process5"/>
    <dgm:cxn modelId="{F2D76F22-D03B-4108-B298-307F8A6947F5}" type="presParOf" srcId="{D78E7C5E-F40D-4405-AB33-4C7D921CF8DB}" destId="{24D20E10-D22F-4070-98EC-A01E0C8816D9}" srcOrd="9" destOrd="0" presId="urn:microsoft.com/office/officeart/2005/8/layout/process5"/>
    <dgm:cxn modelId="{197855C7-B973-41AF-AF75-C364B51C19BE}" type="presParOf" srcId="{24D20E10-D22F-4070-98EC-A01E0C8816D9}" destId="{289AD358-4094-42F9-BA84-A1856DF0BB81}" srcOrd="0" destOrd="0" presId="urn:microsoft.com/office/officeart/2005/8/layout/process5"/>
    <dgm:cxn modelId="{3EFD93C0-D60F-4C2A-B1F7-712964C8007A}" type="presParOf" srcId="{D78E7C5E-F40D-4405-AB33-4C7D921CF8DB}" destId="{E13163FA-534E-4550-9745-7A827585A3CD}" srcOrd="10" destOrd="0" presId="urn:microsoft.com/office/officeart/2005/8/layout/process5"/>
    <dgm:cxn modelId="{9ABEA219-7FE8-4C56-8629-738B0275F72F}" type="presParOf" srcId="{D78E7C5E-F40D-4405-AB33-4C7D921CF8DB}" destId="{F29E23F9-8B51-4A44-BAF7-104DEF56BCA1}" srcOrd="11" destOrd="0" presId="urn:microsoft.com/office/officeart/2005/8/layout/process5"/>
    <dgm:cxn modelId="{CAC7FF8A-7952-4428-BA80-846D5E85FCEB}" type="presParOf" srcId="{F29E23F9-8B51-4A44-BAF7-104DEF56BCA1}" destId="{F995A86C-34FC-471D-9154-52676C6D34E6}" srcOrd="0" destOrd="0" presId="urn:microsoft.com/office/officeart/2005/8/layout/process5"/>
    <dgm:cxn modelId="{1AAE45A0-32EC-4648-928E-2EF687FD291D}" type="presParOf" srcId="{D78E7C5E-F40D-4405-AB33-4C7D921CF8DB}" destId="{A441DF49-837C-496E-BA0D-3C6FE90D1AA2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2D8F251-5BBC-4B6E-9FF2-0E9198C35CD4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1C461D46-CB37-4C9A-A565-41A52F5298FF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页面设置</a:t>
          </a:r>
          <a:endParaRPr lang="zh-CN" altLang="en-US" b="1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38E69FB5-112A-4E21-A2A2-178EF3D70460}" type="parTrans" cxnId="{29755FDA-1C22-43F9-82E8-DB3C6D751102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0FD88B80-EE3E-4B90-B9B0-0C61EAFD549C}" type="sibTrans" cxnId="{29755FDA-1C22-43F9-82E8-DB3C6D751102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47C59FA6-D0D4-4929-AF64-E4F26516EE2C}">
      <dgm:prSet phldrT="[文本]" custT="1"/>
      <dgm:spPr/>
      <dgm:t>
        <a:bodyPr/>
        <a:lstStyle/>
        <a:p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规格：</a:t>
          </a:r>
          <a:r>
            <a:rPr lang="en-US" altLang="zh-CN" sz="1600" dirty="0" smtClean="0">
              <a:latin typeface="宋体" pitchFamily="2" charset="-122"/>
              <a:ea typeface="宋体" pitchFamily="2" charset="-122"/>
            </a:rPr>
            <a:t>A4</a:t>
          </a:r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幅面，</a:t>
          </a:r>
          <a:r>
            <a:rPr lang="en-US" sz="1600" dirty="0" smtClean="0">
              <a:latin typeface="宋体" pitchFamily="2" charset="-122"/>
              <a:ea typeface="宋体" pitchFamily="2" charset="-122"/>
            </a:rPr>
            <a:t>210×297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（</a:t>
          </a:r>
          <a:r>
            <a:rPr lang="en-US" sz="1600" dirty="0" smtClean="0">
              <a:latin typeface="宋体" pitchFamily="2" charset="-122"/>
              <a:ea typeface="宋体" pitchFamily="2" charset="-122"/>
            </a:rPr>
            <a:t>mm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）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8779E2FB-5A6C-4CAD-8CED-2EB007429765}" type="parTrans" cxnId="{C436A58E-B84A-4DB8-8EC6-754A4A3CB532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4685E35F-22CF-4C79-BA5E-E8CFA0401851}" type="sibTrans" cxnId="{C436A58E-B84A-4DB8-8EC6-754A4A3CB532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DCAB066C-4F5A-4D6B-A715-D3236342105D}">
      <dgm:prSet phldrT="[文本]" custT="1"/>
      <dgm:spPr/>
      <dgm:t>
        <a:bodyPr/>
        <a:lstStyle/>
        <a:p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页边距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上下左右各</a:t>
          </a:r>
          <a:r>
            <a:rPr lang="en-US" sz="1600" dirty="0" smtClean="0">
              <a:latin typeface="宋体" pitchFamily="2" charset="-122"/>
              <a:ea typeface="宋体" pitchFamily="2" charset="-122"/>
            </a:rPr>
            <a:t>3cm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713ECD0D-A656-41E2-9AAF-CCD9900F18F1}" type="parTrans" cxnId="{69D0E599-E58B-446D-90E6-E0B493510362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B5B2C5D0-633F-40FA-81A7-E2AE59594CEA}" type="sibTrans" cxnId="{69D0E599-E58B-446D-90E6-E0B493510362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B18023E3-0803-4515-B37D-1A53EA8748E0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封面目录</a:t>
          </a:r>
          <a:endParaRPr lang="zh-CN" altLang="en-US" b="1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6CBC1843-C444-49F0-B8C0-8F3E75EE54A4}" type="parTrans" cxnId="{7B0C24DB-E8E0-4551-AD89-9C845DA6CF56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BE2157BB-C856-4743-8783-B6D710FA2A1F}" type="sibTrans" cxnId="{7B0C24DB-E8E0-4551-AD89-9C845DA6CF56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C3465253-5C67-4857-8E46-27AE97D56141}">
      <dgm:prSet phldrT="[文本]" custT="1"/>
      <dgm:spPr/>
      <dgm:t>
        <a:bodyPr/>
        <a:lstStyle/>
        <a:p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标题：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姓名</a:t>
          </a:r>
          <a:r>
            <a:rPr lang="en-US" sz="1600" dirty="0" smtClean="0">
              <a:latin typeface="宋体" pitchFamily="2" charset="-122"/>
              <a:ea typeface="宋体" pitchFamily="2" charset="-122"/>
            </a:rPr>
            <a:t>+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时间跨度</a:t>
          </a:r>
          <a:r>
            <a:rPr lang="en-US" sz="1600" dirty="0" smtClean="0">
              <a:latin typeface="宋体" pitchFamily="2" charset="-122"/>
              <a:ea typeface="宋体" pitchFamily="2" charset="-122"/>
            </a:rPr>
            <a:t>+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职业发展规划书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3F815EAF-ED77-4515-98CE-B47C76FBAFF8}" type="parTrans" cxnId="{0967C001-7082-47D1-8B38-62CE280D760C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3A06600D-05DD-4122-9F28-480B3C5FF500}" type="sibTrans" cxnId="{0967C001-7082-47D1-8B38-62CE280D760C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C7B01244-D0BF-442B-A6D9-5E14C21B423B}">
      <dgm:prSet phldrT="[文本]" custT="1"/>
      <dgm:spPr/>
      <dgm:t>
        <a:bodyPr/>
        <a:lstStyle/>
        <a:p>
          <a:r>
            <a:rPr lang="zh-CN" sz="1600" dirty="0" smtClean="0">
              <a:latin typeface="宋体" pitchFamily="2" charset="-122"/>
              <a:ea typeface="宋体" pitchFamily="2" charset="-122"/>
            </a:rPr>
            <a:t>目录</a:t>
          </a:r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：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单独安排为一页</a:t>
          </a:r>
          <a:r>
            <a:rPr lang="en-US" altLang="zh-CN" sz="1600" dirty="0" smtClean="0">
              <a:latin typeface="宋体" pitchFamily="2" charset="-122"/>
              <a:ea typeface="宋体" pitchFamily="2" charset="-122"/>
            </a:rPr>
            <a:t>2</a:t>
          </a:r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级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01301374-93D2-44CD-85BF-F51FB8D88D32}" type="parTrans" cxnId="{0F8B4089-FB42-404A-96D4-6A9AEAF39E05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5602EEBE-A043-4CC6-BE73-E6B9455FE6A1}" type="sibTrans" cxnId="{0F8B4089-FB42-404A-96D4-6A9AEAF39E05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64615803-2924-4D2C-814B-7FEF6E8943BD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字体字号</a:t>
          </a:r>
          <a:endParaRPr lang="zh-CN" altLang="en-US" b="1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083968F2-0F5D-477A-A1D4-8E44C2FC27C4}" type="parTrans" cxnId="{B77A4F2A-628F-4821-8558-4292668457E7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C24A7332-AD92-43A1-BADA-68AD6EA60BE9}" type="sibTrans" cxnId="{B77A4F2A-628F-4821-8558-4292668457E7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1E99FB6D-AE20-4CBA-8772-ABE7E95187FD}">
      <dgm:prSet phldrT="[文本]" custT="1"/>
      <dgm:spPr/>
      <dgm:t>
        <a:bodyPr/>
        <a:lstStyle/>
        <a:p>
          <a:r>
            <a:rPr lang="zh-CN" sz="1600" dirty="0" smtClean="0">
              <a:latin typeface="宋体" pitchFamily="2" charset="-122"/>
              <a:ea typeface="宋体" pitchFamily="2" charset="-122"/>
            </a:rPr>
            <a:t>插入时间、日期、页码、单位名称、微标</a:t>
          </a:r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等页码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可以让文本看上去比较正规</a:t>
          </a:r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。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820FE4FF-0AA0-4926-939D-6936AF34E732}" type="parTrans" cxnId="{7BC0D2FA-35E8-4D0F-98E1-4BD3B640744F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4905B855-5210-414D-B8A4-560020DCFD4D}" type="sibTrans" cxnId="{7BC0D2FA-35E8-4D0F-98E1-4BD3B640744F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2492B886-DB1B-4485-96BC-19DA09471D28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页眉页码</a:t>
          </a:r>
          <a:endParaRPr lang="zh-CN" altLang="en-US" b="1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3223DEED-2CB0-457F-899B-0FDA932A917C}" type="parTrans" cxnId="{4DB3334F-5A55-4DCF-BE23-35CCAF08D3AF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798F19BA-23CD-4A22-9B08-8D1D1C41B686}" type="sibTrans" cxnId="{4DB3334F-5A55-4DCF-BE23-35CCAF08D3AF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B7DA913D-272F-43EC-959E-D75681C3779B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图文表格</a:t>
          </a:r>
          <a:endParaRPr lang="zh-CN" altLang="en-US" b="1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DC79C07F-DE18-4FB2-B57D-DB8801B26168}" type="parTrans" cxnId="{CCE257E8-EBD8-436F-8AFA-EAB8F7DFD81D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EF556CA0-FFED-440B-9196-B6CEE6C2A880}" type="sibTrans" cxnId="{CCE257E8-EBD8-436F-8AFA-EAB8F7DFD81D}">
      <dgm:prSet/>
      <dgm:spPr/>
      <dgm:t>
        <a:bodyPr/>
        <a:lstStyle/>
        <a:p>
          <a:endParaRPr lang="zh-CN" altLang="en-US">
            <a:latin typeface="宋体" pitchFamily="2" charset="-122"/>
            <a:ea typeface="宋体" pitchFamily="2" charset="-122"/>
          </a:endParaRPr>
        </a:p>
      </dgm:t>
    </dgm:pt>
    <dgm:pt modelId="{88F10A02-FAF3-4240-8CA7-8D97721EF4A7}">
      <dgm:prSet custT="1"/>
      <dgm:spPr/>
      <dgm:t>
        <a:bodyPr/>
        <a:lstStyle/>
        <a:p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字号：四号→五号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2B2A45B6-57DB-49DB-A9DA-F36F6346C68D}" type="parTrans" cxnId="{35EC61DC-8604-4B54-B6FC-5766A11FA3F5}">
      <dgm:prSet/>
      <dgm:spPr/>
      <dgm:t>
        <a:bodyPr/>
        <a:lstStyle/>
        <a:p>
          <a:endParaRPr lang="zh-CN" altLang="en-US"/>
        </a:p>
      </dgm:t>
    </dgm:pt>
    <dgm:pt modelId="{37F27B80-5FCA-4D89-B5F7-B2BF5EE390FF}" type="sibTrans" cxnId="{35EC61DC-8604-4B54-B6FC-5766A11FA3F5}">
      <dgm:prSet/>
      <dgm:spPr/>
      <dgm:t>
        <a:bodyPr/>
        <a:lstStyle/>
        <a:p>
          <a:endParaRPr lang="zh-CN" altLang="en-US"/>
        </a:p>
      </dgm:t>
    </dgm:pt>
    <dgm:pt modelId="{C31CA08B-58D8-4111-8D8A-A961BE3CC509}">
      <dgm:prSet custT="1"/>
      <dgm:spPr/>
      <dgm:t>
        <a:bodyPr/>
        <a:lstStyle/>
        <a:p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字体：宋体或仿宋体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8B3F1D7E-5FFF-43B5-9C5B-2A1790075C4A}" type="parTrans" cxnId="{67C707DA-9094-4847-BB9D-8DEA5A16CEFF}">
      <dgm:prSet/>
      <dgm:spPr/>
      <dgm:t>
        <a:bodyPr/>
        <a:lstStyle/>
        <a:p>
          <a:endParaRPr lang="zh-CN" altLang="en-US"/>
        </a:p>
      </dgm:t>
    </dgm:pt>
    <dgm:pt modelId="{B6504153-A935-4611-88D8-E7DC89382277}" type="sibTrans" cxnId="{67C707DA-9094-4847-BB9D-8DEA5A16CEFF}">
      <dgm:prSet/>
      <dgm:spPr/>
      <dgm:t>
        <a:bodyPr/>
        <a:lstStyle/>
        <a:p>
          <a:endParaRPr lang="zh-CN" altLang="en-US"/>
        </a:p>
      </dgm:t>
    </dgm:pt>
    <dgm:pt modelId="{3B90C78A-2FC9-4B9A-AEFD-69613DCBAFE1}">
      <dgm:prSet custT="1"/>
      <dgm:spPr/>
      <dgm:t>
        <a:bodyPr/>
        <a:lstStyle/>
        <a:p>
          <a:r>
            <a:rPr lang="zh-CN" sz="1600" dirty="0" smtClean="0">
              <a:latin typeface="宋体" pitchFamily="2" charset="-122"/>
              <a:ea typeface="宋体" pitchFamily="2" charset="-122"/>
            </a:rPr>
            <a:t>段间距</a:t>
          </a:r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：</a:t>
          </a:r>
          <a:r>
            <a:rPr lang="en-US" sz="1600" dirty="0" smtClean="0">
              <a:latin typeface="宋体" pitchFamily="2" charset="-122"/>
              <a:ea typeface="宋体" pitchFamily="2" charset="-122"/>
            </a:rPr>
            <a:t>12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磅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6C4873E2-0249-4DA2-891E-C71720A8B05B}" type="parTrans" cxnId="{D58EC3E8-909E-400D-AA0F-8383BA643728}">
      <dgm:prSet/>
      <dgm:spPr/>
      <dgm:t>
        <a:bodyPr/>
        <a:lstStyle/>
        <a:p>
          <a:endParaRPr lang="zh-CN" altLang="en-US"/>
        </a:p>
      </dgm:t>
    </dgm:pt>
    <dgm:pt modelId="{0A8F6061-43A9-4E48-BA0D-BE05CE1F6E6D}" type="sibTrans" cxnId="{D58EC3E8-909E-400D-AA0F-8383BA643728}">
      <dgm:prSet/>
      <dgm:spPr/>
      <dgm:t>
        <a:bodyPr/>
        <a:lstStyle/>
        <a:p>
          <a:endParaRPr lang="zh-CN" altLang="en-US"/>
        </a:p>
      </dgm:t>
    </dgm:pt>
    <dgm:pt modelId="{6BB87DCD-8FDF-48F9-AF19-9C3540EB94C5}">
      <dgm:prSet custT="1"/>
      <dgm:spPr/>
      <dgm:t>
        <a:bodyPr/>
        <a:lstStyle/>
        <a:p>
          <a:r>
            <a:rPr lang="zh-CN" sz="1600" dirty="0" smtClean="0">
              <a:latin typeface="宋体" pitchFamily="2" charset="-122"/>
              <a:ea typeface="宋体" pitchFamily="2" charset="-122"/>
            </a:rPr>
            <a:t>行间距</a:t>
          </a:r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：</a:t>
          </a:r>
          <a:r>
            <a:rPr lang="en-US" sz="1600" dirty="0" smtClean="0">
              <a:latin typeface="宋体" pitchFamily="2" charset="-122"/>
              <a:ea typeface="宋体" pitchFamily="2" charset="-122"/>
            </a:rPr>
            <a:t>1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倍或</a:t>
          </a:r>
          <a:r>
            <a:rPr lang="en-US" sz="1600" dirty="0" smtClean="0">
              <a:latin typeface="宋体" pitchFamily="2" charset="-122"/>
              <a:ea typeface="宋体" pitchFamily="2" charset="-122"/>
            </a:rPr>
            <a:t>1.15</a:t>
          </a:r>
          <a:r>
            <a:rPr lang="zh-CN" sz="1600" dirty="0" smtClean="0">
              <a:latin typeface="宋体" pitchFamily="2" charset="-122"/>
              <a:ea typeface="宋体" pitchFamily="2" charset="-122"/>
            </a:rPr>
            <a:t>倍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EEDE987C-70BA-420F-A374-4205C44AA7D0}" type="parTrans" cxnId="{F931C0F1-A4C4-45D9-AB55-6202D3B694ED}">
      <dgm:prSet/>
      <dgm:spPr/>
      <dgm:t>
        <a:bodyPr/>
        <a:lstStyle/>
        <a:p>
          <a:endParaRPr lang="zh-CN" altLang="en-US"/>
        </a:p>
      </dgm:t>
    </dgm:pt>
    <dgm:pt modelId="{DB8047A4-6E7A-46AB-A271-091AC2A07727}" type="sibTrans" cxnId="{F931C0F1-A4C4-45D9-AB55-6202D3B694ED}">
      <dgm:prSet/>
      <dgm:spPr/>
      <dgm:t>
        <a:bodyPr/>
        <a:lstStyle/>
        <a:p>
          <a:endParaRPr lang="zh-CN" altLang="en-US"/>
        </a:p>
      </dgm:t>
    </dgm:pt>
    <dgm:pt modelId="{E88CEB9C-E4C5-46B0-BD26-5839313BE290}">
      <dgm:prSet custT="1"/>
      <dgm:spPr/>
      <dgm:t>
        <a:bodyPr/>
        <a:lstStyle/>
        <a:p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文字环绕：嵌入型。图表下面要加有标注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208718D3-308A-4796-93E4-13B394A0F838}" type="parTrans" cxnId="{DD4E93CE-56FA-469D-AE90-ACA70D939546}">
      <dgm:prSet/>
      <dgm:spPr/>
      <dgm:t>
        <a:bodyPr/>
        <a:lstStyle/>
        <a:p>
          <a:endParaRPr lang="zh-CN" altLang="en-US"/>
        </a:p>
      </dgm:t>
    </dgm:pt>
    <dgm:pt modelId="{8E7E3068-3B92-4499-A1D0-D47A0A94DD76}" type="sibTrans" cxnId="{DD4E93CE-56FA-469D-AE90-ACA70D939546}">
      <dgm:prSet/>
      <dgm:spPr/>
      <dgm:t>
        <a:bodyPr/>
        <a:lstStyle/>
        <a:p>
          <a:endParaRPr lang="zh-CN" altLang="en-US"/>
        </a:p>
      </dgm:t>
    </dgm:pt>
    <dgm:pt modelId="{1424C867-F736-4558-86E6-DE3DC45093DB}">
      <dgm:prSet custT="1"/>
      <dgm:spPr/>
      <dgm:t>
        <a:bodyPr/>
        <a:lstStyle/>
        <a:p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与正文保持一点距离，左右不要超过页边距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4AB62F2A-8E73-4ECC-9624-142E0E7A08A6}" type="parTrans" cxnId="{0065CE0A-B8D0-4E4C-BB7E-50DB298D7640}">
      <dgm:prSet/>
      <dgm:spPr/>
      <dgm:t>
        <a:bodyPr/>
        <a:lstStyle/>
        <a:p>
          <a:endParaRPr lang="zh-CN" altLang="en-US"/>
        </a:p>
      </dgm:t>
    </dgm:pt>
    <dgm:pt modelId="{9D7AAC40-06E2-4460-A749-36ABA7C43E99}" type="sibTrans" cxnId="{0065CE0A-B8D0-4E4C-BB7E-50DB298D7640}">
      <dgm:prSet/>
      <dgm:spPr/>
      <dgm:t>
        <a:bodyPr/>
        <a:lstStyle/>
        <a:p>
          <a:endParaRPr lang="zh-CN" altLang="en-US"/>
        </a:p>
      </dgm:t>
    </dgm:pt>
    <dgm:pt modelId="{C8F0C3C6-6F1B-418A-8D05-86B51F7A85DB}" type="pres">
      <dgm:prSet presAssocID="{C2D8F251-5BBC-4B6E-9FF2-0E9198C35CD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9AE2FCE-2E0E-49E2-8ACE-C42E25FA904D}" type="pres">
      <dgm:prSet presAssocID="{1C461D46-CB37-4C9A-A565-41A52F5298FF}" presName="composite" presStyleCnt="0"/>
      <dgm:spPr/>
    </dgm:pt>
    <dgm:pt modelId="{1979BD88-4432-49B8-AE67-F205005B4A6D}" type="pres">
      <dgm:prSet presAssocID="{1C461D46-CB37-4C9A-A565-41A52F5298FF}" presName="parTx" presStyleLbl="alignNode1" presStyleIdx="0" presStyleCnt="5">
        <dgm:presLayoutVars>
          <dgm:chMax val="0"/>
          <dgm:chPref val="0"/>
          <dgm:bulletEnabled val="1"/>
        </dgm:presLayoutVars>
      </dgm:prSet>
      <dgm:spPr>
        <a:prstGeom prst="flowChartOffpageConnector">
          <a:avLst/>
        </a:prstGeom>
      </dgm:spPr>
      <dgm:t>
        <a:bodyPr/>
        <a:lstStyle/>
        <a:p>
          <a:endParaRPr lang="zh-CN" altLang="en-US"/>
        </a:p>
      </dgm:t>
    </dgm:pt>
    <dgm:pt modelId="{DC1C4941-7052-4F8A-9A8B-7E6094CE00DA}" type="pres">
      <dgm:prSet presAssocID="{1C461D46-CB37-4C9A-A565-41A52F5298FF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8A4CB4-96D8-4A57-ABDE-BA57CBA86ECB}" type="pres">
      <dgm:prSet presAssocID="{0FD88B80-EE3E-4B90-B9B0-0C61EAFD549C}" presName="space" presStyleCnt="0"/>
      <dgm:spPr/>
    </dgm:pt>
    <dgm:pt modelId="{B0AD2F9C-9BB2-4E3A-A401-1852E562CD9B}" type="pres">
      <dgm:prSet presAssocID="{B18023E3-0803-4515-B37D-1A53EA8748E0}" presName="composite" presStyleCnt="0"/>
      <dgm:spPr/>
    </dgm:pt>
    <dgm:pt modelId="{90B9F9DB-3A09-495E-A09A-37320636CA82}" type="pres">
      <dgm:prSet presAssocID="{B18023E3-0803-4515-B37D-1A53EA8748E0}" presName="parTx" presStyleLbl="alignNode1" presStyleIdx="1" presStyleCnt="5">
        <dgm:presLayoutVars>
          <dgm:chMax val="0"/>
          <dgm:chPref val="0"/>
          <dgm:bulletEnabled val="1"/>
        </dgm:presLayoutVars>
      </dgm:prSet>
      <dgm:spPr>
        <a:prstGeom prst="flowChartOffpageConnector">
          <a:avLst/>
        </a:prstGeom>
      </dgm:spPr>
      <dgm:t>
        <a:bodyPr/>
        <a:lstStyle/>
        <a:p>
          <a:endParaRPr lang="zh-CN" altLang="en-US"/>
        </a:p>
      </dgm:t>
    </dgm:pt>
    <dgm:pt modelId="{4D69F4FD-A72F-4B41-BA60-0C60C5CFFCA8}" type="pres">
      <dgm:prSet presAssocID="{B18023E3-0803-4515-B37D-1A53EA8748E0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B4820C-BBB8-4E97-877D-F63E2D0C1BA4}" type="pres">
      <dgm:prSet presAssocID="{BE2157BB-C856-4743-8783-B6D710FA2A1F}" presName="space" presStyleCnt="0"/>
      <dgm:spPr/>
    </dgm:pt>
    <dgm:pt modelId="{F5F80D57-BC7C-4402-9139-641CAB0A015A}" type="pres">
      <dgm:prSet presAssocID="{64615803-2924-4D2C-814B-7FEF6E8943BD}" presName="composite" presStyleCnt="0"/>
      <dgm:spPr/>
    </dgm:pt>
    <dgm:pt modelId="{D2E4B5D5-F34B-46E5-B0B4-04A31B80AF9D}" type="pres">
      <dgm:prSet presAssocID="{64615803-2924-4D2C-814B-7FEF6E8943BD}" presName="parTx" presStyleLbl="alignNode1" presStyleIdx="2" presStyleCnt="5">
        <dgm:presLayoutVars>
          <dgm:chMax val="0"/>
          <dgm:chPref val="0"/>
          <dgm:bulletEnabled val="1"/>
        </dgm:presLayoutVars>
      </dgm:prSet>
      <dgm:spPr>
        <a:prstGeom prst="flowChartOffpageConnector">
          <a:avLst/>
        </a:prstGeom>
      </dgm:spPr>
      <dgm:t>
        <a:bodyPr/>
        <a:lstStyle/>
        <a:p>
          <a:endParaRPr lang="zh-CN" altLang="en-US"/>
        </a:p>
      </dgm:t>
    </dgm:pt>
    <dgm:pt modelId="{37888078-AA30-4D4C-B0C3-A6E93237A936}" type="pres">
      <dgm:prSet presAssocID="{64615803-2924-4D2C-814B-7FEF6E8943BD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DE19EC-88B8-4B0D-BFE0-0CF86945D7E6}" type="pres">
      <dgm:prSet presAssocID="{C24A7332-AD92-43A1-BADA-68AD6EA60BE9}" presName="space" presStyleCnt="0"/>
      <dgm:spPr/>
    </dgm:pt>
    <dgm:pt modelId="{1FEC0891-2D88-4A77-84E9-3F7B6DCDBA2E}" type="pres">
      <dgm:prSet presAssocID="{B7DA913D-272F-43EC-959E-D75681C3779B}" presName="composite" presStyleCnt="0"/>
      <dgm:spPr/>
    </dgm:pt>
    <dgm:pt modelId="{D8F0E298-5033-458E-A9D6-B5B4A0442DE3}" type="pres">
      <dgm:prSet presAssocID="{B7DA913D-272F-43EC-959E-D75681C3779B}" presName="parTx" presStyleLbl="alignNode1" presStyleIdx="3" presStyleCnt="5">
        <dgm:presLayoutVars>
          <dgm:chMax val="0"/>
          <dgm:chPref val="0"/>
          <dgm:bulletEnabled val="1"/>
        </dgm:presLayoutVars>
      </dgm:prSet>
      <dgm:spPr>
        <a:prstGeom prst="flowChartOffpageConnector">
          <a:avLst/>
        </a:prstGeom>
      </dgm:spPr>
      <dgm:t>
        <a:bodyPr/>
        <a:lstStyle/>
        <a:p>
          <a:endParaRPr lang="zh-CN" altLang="en-US"/>
        </a:p>
      </dgm:t>
    </dgm:pt>
    <dgm:pt modelId="{336E1632-837C-4853-A128-98536E9C964B}" type="pres">
      <dgm:prSet presAssocID="{B7DA913D-272F-43EC-959E-D75681C3779B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19D85E-BF93-4817-86EE-11F21E1B372B}" type="pres">
      <dgm:prSet presAssocID="{EF556CA0-FFED-440B-9196-B6CEE6C2A880}" presName="space" presStyleCnt="0"/>
      <dgm:spPr/>
    </dgm:pt>
    <dgm:pt modelId="{C8EBFFF1-549B-4F5F-B370-77E9E52DCBCF}" type="pres">
      <dgm:prSet presAssocID="{2492B886-DB1B-4485-96BC-19DA09471D28}" presName="composite" presStyleCnt="0"/>
      <dgm:spPr/>
    </dgm:pt>
    <dgm:pt modelId="{9C5A4E2D-B287-4D20-88C6-2B7153295807}" type="pres">
      <dgm:prSet presAssocID="{2492B886-DB1B-4485-96BC-19DA09471D28}" presName="parTx" presStyleLbl="alignNode1" presStyleIdx="4" presStyleCnt="5">
        <dgm:presLayoutVars>
          <dgm:chMax val="0"/>
          <dgm:chPref val="0"/>
          <dgm:bulletEnabled val="1"/>
        </dgm:presLayoutVars>
      </dgm:prSet>
      <dgm:spPr>
        <a:prstGeom prst="flowChartOffpageConnector">
          <a:avLst/>
        </a:prstGeom>
      </dgm:spPr>
      <dgm:t>
        <a:bodyPr/>
        <a:lstStyle/>
        <a:p>
          <a:endParaRPr lang="zh-CN" altLang="en-US"/>
        </a:p>
      </dgm:t>
    </dgm:pt>
    <dgm:pt modelId="{FC4DC738-32E5-489C-A59E-7A662A518C7B}" type="pres">
      <dgm:prSet presAssocID="{2492B886-DB1B-4485-96BC-19DA09471D28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FD6CCC-35EC-4D98-8537-D6B8DE9E6049}" type="presOf" srcId="{2492B886-DB1B-4485-96BC-19DA09471D28}" destId="{9C5A4E2D-B287-4D20-88C6-2B7153295807}" srcOrd="0" destOrd="0" presId="urn:microsoft.com/office/officeart/2005/8/layout/hList1"/>
    <dgm:cxn modelId="{35EC61DC-8604-4B54-B6FC-5766A11FA3F5}" srcId="{64615803-2924-4D2C-814B-7FEF6E8943BD}" destId="{88F10A02-FAF3-4240-8CA7-8D97721EF4A7}" srcOrd="0" destOrd="0" parTransId="{2B2A45B6-57DB-49DB-A9DA-F36F6346C68D}" sibTransId="{37F27B80-5FCA-4D89-B5F7-B2BF5EE390FF}"/>
    <dgm:cxn modelId="{F931C0F1-A4C4-45D9-AB55-6202D3B694ED}" srcId="{64615803-2924-4D2C-814B-7FEF6E8943BD}" destId="{6BB87DCD-8FDF-48F9-AF19-9C3540EB94C5}" srcOrd="3" destOrd="0" parTransId="{EEDE987C-70BA-420F-A374-4205C44AA7D0}" sibTransId="{DB8047A4-6E7A-46AB-A271-091AC2A07727}"/>
    <dgm:cxn modelId="{8C7D6A61-AA55-4EA6-B555-9B36469D17A1}" type="presOf" srcId="{DCAB066C-4F5A-4D6B-A715-D3236342105D}" destId="{DC1C4941-7052-4F8A-9A8B-7E6094CE00DA}" srcOrd="0" destOrd="1" presId="urn:microsoft.com/office/officeart/2005/8/layout/hList1"/>
    <dgm:cxn modelId="{7BC0D2FA-35E8-4D0F-98E1-4BD3B640744F}" srcId="{2492B886-DB1B-4485-96BC-19DA09471D28}" destId="{1E99FB6D-AE20-4CBA-8772-ABE7E95187FD}" srcOrd="0" destOrd="0" parTransId="{820FE4FF-0AA0-4926-939D-6936AF34E732}" sibTransId="{4905B855-5210-414D-B8A4-560020DCFD4D}"/>
    <dgm:cxn modelId="{D58EC3E8-909E-400D-AA0F-8383BA643728}" srcId="{64615803-2924-4D2C-814B-7FEF6E8943BD}" destId="{3B90C78A-2FC9-4B9A-AEFD-69613DCBAFE1}" srcOrd="2" destOrd="0" parTransId="{6C4873E2-0249-4DA2-891E-C71720A8B05B}" sibTransId="{0A8F6061-43A9-4E48-BA0D-BE05CE1F6E6D}"/>
    <dgm:cxn modelId="{3328783C-C2FF-458F-8F19-E63F4778B416}" type="presOf" srcId="{C3465253-5C67-4857-8E46-27AE97D56141}" destId="{4D69F4FD-A72F-4B41-BA60-0C60C5CFFCA8}" srcOrd="0" destOrd="0" presId="urn:microsoft.com/office/officeart/2005/8/layout/hList1"/>
    <dgm:cxn modelId="{175B654D-300D-4391-B65F-0EA5EEFF3F07}" type="presOf" srcId="{1E99FB6D-AE20-4CBA-8772-ABE7E95187FD}" destId="{FC4DC738-32E5-489C-A59E-7A662A518C7B}" srcOrd="0" destOrd="0" presId="urn:microsoft.com/office/officeart/2005/8/layout/hList1"/>
    <dgm:cxn modelId="{B77A4F2A-628F-4821-8558-4292668457E7}" srcId="{C2D8F251-5BBC-4B6E-9FF2-0E9198C35CD4}" destId="{64615803-2924-4D2C-814B-7FEF6E8943BD}" srcOrd="2" destOrd="0" parTransId="{083968F2-0F5D-477A-A1D4-8E44C2FC27C4}" sibTransId="{C24A7332-AD92-43A1-BADA-68AD6EA60BE9}"/>
    <dgm:cxn modelId="{1C0C9915-DE4E-4ABE-998D-7EDA73BA8006}" type="presOf" srcId="{88F10A02-FAF3-4240-8CA7-8D97721EF4A7}" destId="{37888078-AA30-4D4C-B0C3-A6E93237A936}" srcOrd="0" destOrd="0" presId="urn:microsoft.com/office/officeart/2005/8/layout/hList1"/>
    <dgm:cxn modelId="{E0A3D451-D7ED-46EC-81C8-9B04E785D237}" type="presOf" srcId="{B18023E3-0803-4515-B37D-1A53EA8748E0}" destId="{90B9F9DB-3A09-495E-A09A-37320636CA82}" srcOrd="0" destOrd="0" presId="urn:microsoft.com/office/officeart/2005/8/layout/hList1"/>
    <dgm:cxn modelId="{919310F6-F685-465D-8A83-1CE230A88DE1}" type="presOf" srcId="{B7DA913D-272F-43EC-959E-D75681C3779B}" destId="{D8F0E298-5033-458E-A9D6-B5B4A0442DE3}" srcOrd="0" destOrd="0" presId="urn:microsoft.com/office/officeart/2005/8/layout/hList1"/>
    <dgm:cxn modelId="{3B44700E-918B-4055-9BEE-C37D0DC354DA}" type="presOf" srcId="{47C59FA6-D0D4-4929-AF64-E4F26516EE2C}" destId="{DC1C4941-7052-4F8A-9A8B-7E6094CE00DA}" srcOrd="0" destOrd="0" presId="urn:microsoft.com/office/officeart/2005/8/layout/hList1"/>
    <dgm:cxn modelId="{DD4E93CE-56FA-469D-AE90-ACA70D939546}" srcId="{B7DA913D-272F-43EC-959E-D75681C3779B}" destId="{E88CEB9C-E4C5-46B0-BD26-5839313BE290}" srcOrd="0" destOrd="0" parTransId="{208718D3-308A-4796-93E4-13B394A0F838}" sibTransId="{8E7E3068-3B92-4499-A1D0-D47A0A94DD76}"/>
    <dgm:cxn modelId="{7B0C24DB-E8E0-4551-AD89-9C845DA6CF56}" srcId="{C2D8F251-5BBC-4B6E-9FF2-0E9198C35CD4}" destId="{B18023E3-0803-4515-B37D-1A53EA8748E0}" srcOrd="1" destOrd="0" parTransId="{6CBC1843-C444-49F0-B8C0-8F3E75EE54A4}" sibTransId="{BE2157BB-C856-4743-8783-B6D710FA2A1F}"/>
    <dgm:cxn modelId="{0F8B4089-FB42-404A-96D4-6A9AEAF39E05}" srcId="{B18023E3-0803-4515-B37D-1A53EA8748E0}" destId="{C7B01244-D0BF-442B-A6D9-5E14C21B423B}" srcOrd="1" destOrd="0" parTransId="{01301374-93D2-44CD-85BF-F51FB8D88D32}" sibTransId="{5602EEBE-A043-4CC6-BE73-E6B9455FE6A1}"/>
    <dgm:cxn modelId="{11A3CC3B-606A-4989-BCD8-9CE9BA28C039}" type="presOf" srcId="{C31CA08B-58D8-4111-8D8A-A961BE3CC509}" destId="{37888078-AA30-4D4C-B0C3-A6E93237A936}" srcOrd="0" destOrd="1" presId="urn:microsoft.com/office/officeart/2005/8/layout/hList1"/>
    <dgm:cxn modelId="{67C707DA-9094-4847-BB9D-8DEA5A16CEFF}" srcId="{64615803-2924-4D2C-814B-7FEF6E8943BD}" destId="{C31CA08B-58D8-4111-8D8A-A961BE3CC509}" srcOrd="1" destOrd="0" parTransId="{8B3F1D7E-5FFF-43B5-9C5B-2A1790075C4A}" sibTransId="{B6504153-A935-4611-88D8-E7DC89382277}"/>
    <dgm:cxn modelId="{29755FDA-1C22-43F9-82E8-DB3C6D751102}" srcId="{C2D8F251-5BBC-4B6E-9FF2-0E9198C35CD4}" destId="{1C461D46-CB37-4C9A-A565-41A52F5298FF}" srcOrd="0" destOrd="0" parTransId="{38E69FB5-112A-4E21-A2A2-178EF3D70460}" sibTransId="{0FD88B80-EE3E-4B90-B9B0-0C61EAFD549C}"/>
    <dgm:cxn modelId="{443D6427-9FD8-493E-ABE4-8A951FDB24C4}" type="presOf" srcId="{3B90C78A-2FC9-4B9A-AEFD-69613DCBAFE1}" destId="{37888078-AA30-4D4C-B0C3-A6E93237A936}" srcOrd="0" destOrd="2" presId="urn:microsoft.com/office/officeart/2005/8/layout/hList1"/>
    <dgm:cxn modelId="{882FEB5C-AE43-43E9-87DC-A76052323641}" type="presOf" srcId="{64615803-2924-4D2C-814B-7FEF6E8943BD}" destId="{D2E4B5D5-F34B-46E5-B0B4-04A31B80AF9D}" srcOrd="0" destOrd="0" presId="urn:microsoft.com/office/officeart/2005/8/layout/hList1"/>
    <dgm:cxn modelId="{14206A6C-5D1F-480E-A517-B1459C7539C4}" type="presOf" srcId="{6BB87DCD-8FDF-48F9-AF19-9C3540EB94C5}" destId="{37888078-AA30-4D4C-B0C3-A6E93237A936}" srcOrd="0" destOrd="3" presId="urn:microsoft.com/office/officeart/2005/8/layout/hList1"/>
    <dgm:cxn modelId="{CCE257E8-EBD8-436F-8AFA-EAB8F7DFD81D}" srcId="{C2D8F251-5BBC-4B6E-9FF2-0E9198C35CD4}" destId="{B7DA913D-272F-43EC-959E-D75681C3779B}" srcOrd="3" destOrd="0" parTransId="{DC79C07F-DE18-4FB2-B57D-DB8801B26168}" sibTransId="{EF556CA0-FFED-440B-9196-B6CEE6C2A880}"/>
    <dgm:cxn modelId="{69D0E599-E58B-446D-90E6-E0B493510362}" srcId="{1C461D46-CB37-4C9A-A565-41A52F5298FF}" destId="{DCAB066C-4F5A-4D6B-A715-D3236342105D}" srcOrd="1" destOrd="0" parTransId="{713ECD0D-A656-41E2-9AAF-CCD9900F18F1}" sibTransId="{B5B2C5D0-633F-40FA-81A7-E2AE59594CEA}"/>
    <dgm:cxn modelId="{0371A2E6-F89C-470A-AA1F-A99B241718AA}" type="presOf" srcId="{1C461D46-CB37-4C9A-A565-41A52F5298FF}" destId="{1979BD88-4432-49B8-AE67-F205005B4A6D}" srcOrd="0" destOrd="0" presId="urn:microsoft.com/office/officeart/2005/8/layout/hList1"/>
    <dgm:cxn modelId="{C436A58E-B84A-4DB8-8EC6-754A4A3CB532}" srcId="{1C461D46-CB37-4C9A-A565-41A52F5298FF}" destId="{47C59FA6-D0D4-4929-AF64-E4F26516EE2C}" srcOrd="0" destOrd="0" parTransId="{8779E2FB-5A6C-4CAD-8CED-2EB007429765}" sibTransId="{4685E35F-22CF-4C79-BA5E-E8CFA0401851}"/>
    <dgm:cxn modelId="{0967C001-7082-47D1-8B38-62CE280D760C}" srcId="{B18023E3-0803-4515-B37D-1A53EA8748E0}" destId="{C3465253-5C67-4857-8E46-27AE97D56141}" srcOrd="0" destOrd="0" parTransId="{3F815EAF-ED77-4515-98CE-B47C76FBAFF8}" sibTransId="{3A06600D-05DD-4122-9F28-480B3C5FF500}"/>
    <dgm:cxn modelId="{0065CE0A-B8D0-4E4C-BB7E-50DB298D7640}" srcId="{B7DA913D-272F-43EC-959E-D75681C3779B}" destId="{1424C867-F736-4558-86E6-DE3DC45093DB}" srcOrd="1" destOrd="0" parTransId="{4AB62F2A-8E73-4ECC-9624-142E0E7A08A6}" sibTransId="{9D7AAC40-06E2-4460-A749-36ABA7C43E99}"/>
    <dgm:cxn modelId="{9B30DF30-75F5-4837-9785-35A29A9F2C22}" type="presOf" srcId="{C7B01244-D0BF-442B-A6D9-5E14C21B423B}" destId="{4D69F4FD-A72F-4B41-BA60-0C60C5CFFCA8}" srcOrd="0" destOrd="1" presId="urn:microsoft.com/office/officeart/2005/8/layout/hList1"/>
    <dgm:cxn modelId="{031B00E9-1755-40CC-A55D-98B1B260A214}" type="presOf" srcId="{E88CEB9C-E4C5-46B0-BD26-5839313BE290}" destId="{336E1632-837C-4853-A128-98536E9C964B}" srcOrd="0" destOrd="0" presId="urn:microsoft.com/office/officeart/2005/8/layout/hList1"/>
    <dgm:cxn modelId="{EBAEFE63-7924-4F92-9882-A41EDB0E0B06}" type="presOf" srcId="{1424C867-F736-4558-86E6-DE3DC45093DB}" destId="{336E1632-837C-4853-A128-98536E9C964B}" srcOrd="0" destOrd="1" presId="urn:microsoft.com/office/officeart/2005/8/layout/hList1"/>
    <dgm:cxn modelId="{4DB3334F-5A55-4DCF-BE23-35CCAF08D3AF}" srcId="{C2D8F251-5BBC-4B6E-9FF2-0E9198C35CD4}" destId="{2492B886-DB1B-4485-96BC-19DA09471D28}" srcOrd="4" destOrd="0" parTransId="{3223DEED-2CB0-457F-899B-0FDA932A917C}" sibTransId="{798F19BA-23CD-4A22-9B08-8D1D1C41B686}"/>
    <dgm:cxn modelId="{EF2C8391-7B86-4FF4-9E1E-6907258A0C59}" type="presOf" srcId="{C2D8F251-5BBC-4B6E-9FF2-0E9198C35CD4}" destId="{C8F0C3C6-6F1B-418A-8D05-86B51F7A85DB}" srcOrd="0" destOrd="0" presId="urn:microsoft.com/office/officeart/2005/8/layout/hList1"/>
    <dgm:cxn modelId="{3761F9BA-34B2-4811-9A00-9EA22CBA9731}" type="presParOf" srcId="{C8F0C3C6-6F1B-418A-8D05-86B51F7A85DB}" destId="{C9AE2FCE-2E0E-49E2-8ACE-C42E25FA904D}" srcOrd="0" destOrd="0" presId="urn:microsoft.com/office/officeart/2005/8/layout/hList1"/>
    <dgm:cxn modelId="{A2803F71-85E7-4CBF-B073-9706567C9156}" type="presParOf" srcId="{C9AE2FCE-2E0E-49E2-8ACE-C42E25FA904D}" destId="{1979BD88-4432-49B8-AE67-F205005B4A6D}" srcOrd="0" destOrd="0" presId="urn:microsoft.com/office/officeart/2005/8/layout/hList1"/>
    <dgm:cxn modelId="{698CA76B-7391-4991-B550-2B9C49918FD8}" type="presParOf" srcId="{C9AE2FCE-2E0E-49E2-8ACE-C42E25FA904D}" destId="{DC1C4941-7052-4F8A-9A8B-7E6094CE00DA}" srcOrd="1" destOrd="0" presId="urn:microsoft.com/office/officeart/2005/8/layout/hList1"/>
    <dgm:cxn modelId="{F3A7169C-9302-4283-AD87-794BF03F82C9}" type="presParOf" srcId="{C8F0C3C6-6F1B-418A-8D05-86B51F7A85DB}" destId="{5D8A4CB4-96D8-4A57-ABDE-BA57CBA86ECB}" srcOrd="1" destOrd="0" presId="urn:microsoft.com/office/officeart/2005/8/layout/hList1"/>
    <dgm:cxn modelId="{C4699579-9BF7-441D-A9DF-4D3454BF2971}" type="presParOf" srcId="{C8F0C3C6-6F1B-418A-8D05-86B51F7A85DB}" destId="{B0AD2F9C-9BB2-4E3A-A401-1852E562CD9B}" srcOrd="2" destOrd="0" presId="urn:microsoft.com/office/officeart/2005/8/layout/hList1"/>
    <dgm:cxn modelId="{72D93AC4-C19E-4A34-BE8B-3D79F7EE4C21}" type="presParOf" srcId="{B0AD2F9C-9BB2-4E3A-A401-1852E562CD9B}" destId="{90B9F9DB-3A09-495E-A09A-37320636CA82}" srcOrd="0" destOrd="0" presId="urn:microsoft.com/office/officeart/2005/8/layout/hList1"/>
    <dgm:cxn modelId="{758075E9-8255-49E7-A2E3-269DC5CD7013}" type="presParOf" srcId="{B0AD2F9C-9BB2-4E3A-A401-1852E562CD9B}" destId="{4D69F4FD-A72F-4B41-BA60-0C60C5CFFCA8}" srcOrd="1" destOrd="0" presId="urn:microsoft.com/office/officeart/2005/8/layout/hList1"/>
    <dgm:cxn modelId="{632B8630-B55B-481C-97B1-38E6AC569536}" type="presParOf" srcId="{C8F0C3C6-6F1B-418A-8D05-86B51F7A85DB}" destId="{6FB4820C-BBB8-4E97-877D-F63E2D0C1BA4}" srcOrd="3" destOrd="0" presId="urn:microsoft.com/office/officeart/2005/8/layout/hList1"/>
    <dgm:cxn modelId="{116966D9-F2F2-43A7-868A-7D6272EFBB10}" type="presParOf" srcId="{C8F0C3C6-6F1B-418A-8D05-86B51F7A85DB}" destId="{F5F80D57-BC7C-4402-9139-641CAB0A015A}" srcOrd="4" destOrd="0" presId="urn:microsoft.com/office/officeart/2005/8/layout/hList1"/>
    <dgm:cxn modelId="{C7A93A33-738D-43BD-A34B-F37F375A6B6A}" type="presParOf" srcId="{F5F80D57-BC7C-4402-9139-641CAB0A015A}" destId="{D2E4B5D5-F34B-46E5-B0B4-04A31B80AF9D}" srcOrd="0" destOrd="0" presId="urn:microsoft.com/office/officeart/2005/8/layout/hList1"/>
    <dgm:cxn modelId="{9F2482E9-B176-4325-A5A6-5BC34049CC05}" type="presParOf" srcId="{F5F80D57-BC7C-4402-9139-641CAB0A015A}" destId="{37888078-AA30-4D4C-B0C3-A6E93237A936}" srcOrd="1" destOrd="0" presId="urn:microsoft.com/office/officeart/2005/8/layout/hList1"/>
    <dgm:cxn modelId="{597DAA6D-FDBE-4BBB-A5DC-4F5563B3D37B}" type="presParOf" srcId="{C8F0C3C6-6F1B-418A-8D05-86B51F7A85DB}" destId="{AADE19EC-88B8-4B0D-BFE0-0CF86945D7E6}" srcOrd="5" destOrd="0" presId="urn:microsoft.com/office/officeart/2005/8/layout/hList1"/>
    <dgm:cxn modelId="{53C21AD5-AB00-4ABE-BBC5-DCA7FBE05F32}" type="presParOf" srcId="{C8F0C3C6-6F1B-418A-8D05-86B51F7A85DB}" destId="{1FEC0891-2D88-4A77-84E9-3F7B6DCDBA2E}" srcOrd="6" destOrd="0" presId="urn:microsoft.com/office/officeart/2005/8/layout/hList1"/>
    <dgm:cxn modelId="{56A00B45-6E6E-45C4-BE86-6FD9C9812F9C}" type="presParOf" srcId="{1FEC0891-2D88-4A77-84E9-3F7B6DCDBA2E}" destId="{D8F0E298-5033-458E-A9D6-B5B4A0442DE3}" srcOrd="0" destOrd="0" presId="urn:microsoft.com/office/officeart/2005/8/layout/hList1"/>
    <dgm:cxn modelId="{F8BCE741-2CCD-4DCD-AA42-70A256243EF1}" type="presParOf" srcId="{1FEC0891-2D88-4A77-84E9-3F7B6DCDBA2E}" destId="{336E1632-837C-4853-A128-98536E9C964B}" srcOrd="1" destOrd="0" presId="urn:microsoft.com/office/officeart/2005/8/layout/hList1"/>
    <dgm:cxn modelId="{B1688B90-3647-42FB-B25F-0E14944EF0E8}" type="presParOf" srcId="{C8F0C3C6-6F1B-418A-8D05-86B51F7A85DB}" destId="{2C19D85E-BF93-4817-86EE-11F21E1B372B}" srcOrd="7" destOrd="0" presId="urn:microsoft.com/office/officeart/2005/8/layout/hList1"/>
    <dgm:cxn modelId="{20B27E9A-FFFE-437C-BF4C-9688B3A611B9}" type="presParOf" srcId="{C8F0C3C6-6F1B-418A-8D05-86B51F7A85DB}" destId="{C8EBFFF1-549B-4F5F-B370-77E9E52DCBCF}" srcOrd="8" destOrd="0" presId="urn:microsoft.com/office/officeart/2005/8/layout/hList1"/>
    <dgm:cxn modelId="{B268DAC3-124A-4D43-A681-6973C470E53A}" type="presParOf" srcId="{C8EBFFF1-549B-4F5F-B370-77E9E52DCBCF}" destId="{9C5A4E2D-B287-4D20-88C6-2B7153295807}" srcOrd="0" destOrd="0" presId="urn:microsoft.com/office/officeart/2005/8/layout/hList1"/>
    <dgm:cxn modelId="{4CA94004-C90C-4A5B-A754-C0222991B5BF}" type="presParOf" srcId="{C8EBFFF1-549B-4F5F-B370-77E9E52DCBCF}" destId="{FC4DC738-32E5-489C-A59E-7A662A518C7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27F34F-F82E-4081-B9CA-70D27BC44003}" type="doc">
      <dgm:prSet loTypeId="urn:microsoft.com/office/officeart/2005/8/layout/hProcess4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0AD837BA-E81C-43D5-9A4A-63A28CD55E29}">
      <dgm:prSet phldrT="[文本]" custT="1"/>
      <dgm:spPr/>
      <dgm:t>
        <a:bodyPr/>
        <a:lstStyle/>
        <a:p>
          <a:r>
            <a:rPr lang="zh-CN" altLang="en-US" sz="2400" b="1" dirty="0" smtClean="0">
              <a:latin typeface="宋体" pitchFamily="2" charset="-122"/>
              <a:ea typeface="宋体" pitchFamily="2" charset="-122"/>
            </a:rPr>
            <a:t>内容</a:t>
          </a:r>
          <a:endParaRPr lang="zh-CN" altLang="en-US" sz="2400" b="1" dirty="0">
            <a:latin typeface="宋体" pitchFamily="2" charset="-122"/>
            <a:ea typeface="宋体" pitchFamily="2" charset="-122"/>
          </a:endParaRPr>
        </a:p>
      </dgm:t>
    </dgm:pt>
    <dgm:pt modelId="{466FB284-F72F-43B9-8197-4639470F8B6B}" type="parTrans" cxnId="{E81A9ABD-C58C-4979-B1E3-DDD0CA6CEB71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E0CD9846-9E1E-4E05-AC3B-3B38496BC968}" type="sibTrans" cxnId="{E81A9ABD-C58C-4979-B1E3-DDD0CA6CEB71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10CD3DC8-CA51-4A9A-93E6-C6D941E9B1CA}">
      <dgm:prSet phldrT="[文本]" custT="1"/>
      <dgm:spPr/>
      <dgm:t>
        <a:bodyPr/>
        <a:lstStyle/>
        <a:p>
          <a:pPr algn="ctr"/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个人信息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5B75065B-F334-4C0A-9EA8-891F74E02938}" type="parTrans" cxnId="{A733E710-BE58-45C9-93FE-A56A183CCFC7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B3DE6337-5F90-4DA9-A561-0D000D865F24}" type="sibTrans" cxnId="{A733E710-BE58-45C9-93FE-A56A183CCFC7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EF0EFD47-5B34-468A-97CD-790A1059CDDF}">
      <dgm:prSet phldrT="[文本]" custT="1"/>
      <dgm:spPr/>
      <dgm:t>
        <a:bodyPr/>
        <a:lstStyle/>
        <a:p>
          <a:pPr algn="ctr"/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知识经验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31B07301-4A72-4A27-A535-1EE4147F6381}" type="parTrans" cxnId="{A4DED65D-1EE2-412D-A920-3B9E00C29C91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DBF30C25-F8CA-45AC-AF1C-947D30062AD4}" type="sibTrans" cxnId="{A4DED65D-1EE2-412D-A920-3B9E00C29C91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7627ECB0-9796-4A47-A9F7-12093812DF62}">
      <dgm:prSet phldrT="[文本]" custT="1"/>
      <dgm:spPr/>
      <dgm:t>
        <a:bodyPr/>
        <a:lstStyle/>
        <a:p>
          <a:r>
            <a:rPr lang="zh-CN" altLang="en-US" sz="2400" b="1" dirty="0" smtClean="0">
              <a:latin typeface="宋体" pitchFamily="2" charset="-122"/>
              <a:ea typeface="宋体" pitchFamily="2" charset="-122"/>
            </a:rPr>
            <a:t>排版</a:t>
          </a:r>
          <a:endParaRPr lang="zh-CN" altLang="en-US" sz="2400" b="1" dirty="0">
            <a:latin typeface="宋体" pitchFamily="2" charset="-122"/>
            <a:ea typeface="宋体" pitchFamily="2" charset="-122"/>
          </a:endParaRPr>
        </a:p>
      </dgm:t>
    </dgm:pt>
    <dgm:pt modelId="{52577000-4E8B-4555-8BC5-2A83CECC9A9E}" type="parTrans" cxnId="{2BAEBA6F-7D8C-4A4C-97C7-073019A3ABDE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6542F465-9DE4-414A-9296-F1FB8A17D5D3}" type="sibTrans" cxnId="{2BAEBA6F-7D8C-4A4C-97C7-073019A3ABDE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279F4868-30D5-478B-96E7-142D52477A3C}">
      <dgm:prSet phldrT="[文本]" custT="1"/>
      <dgm:spPr/>
      <dgm:t>
        <a:bodyPr/>
        <a:lstStyle/>
        <a:p>
          <a:pPr algn="ctr"/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目标明确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B2A2A857-98CB-46CD-BFF7-32C96E885C51}" type="parTrans" cxnId="{AD1B9209-E3FD-419D-998A-2C8584320314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D0DDAE52-F3F7-472D-BCEE-2353C32BF2A9}" type="sibTrans" cxnId="{AD1B9209-E3FD-419D-998A-2C8584320314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4EC5DE09-05CF-4BD5-94A0-123A3B5E7D4E}">
      <dgm:prSet phldrT="[文本]" custT="1"/>
      <dgm:spPr/>
      <dgm:t>
        <a:bodyPr/>
        <a:lstStyle/>
        <a:p>
          <a:pPr algn="ctr"/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语言简练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CD7D4D49-9A4E-41FF-9144-2C4608E0308C}" type="parTrans" cxnId="{E358B60F-4DC2-4123-B0A6-40D666715C35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014E3154-0F0A-4C14-83D0-E94FF1B9B33F}" type="sibTrans" cxnId="{E358B60F-4DC2-4123-B0A6-40D666715C35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34E15F16-1D74-4169-9908-EA368B20553C}">
      <dgm:prSet phldrT="[文本]" custT="1"/>
      <dgm:spPr/>
      <dgm:t>
        <a:bodyPr/>
        <a:lstStyle/>
        <a:p>
          <a:r>
            <a:rPr lang="zh-CN" altLang="en-US" sz="2400" b="1" dirty="0" smtClean="0">
              <a:latin typeface="宋体" pitchFamily="2" charset="-122"/>
              <a:ea typeface="宋体" pitchFamily="2" charset="-122"/>
            </a:rPr>
            <a:t>投递</a:t>
          </a:r>
          <a:endParaRPr lang="zh-CN" altLang="en-US" sz="2400" b="1" dirty="0">
            <a:latin typeface="宋体" pitchFamily="2" charset="-122"/>
            <a:ea typeface="宋体" pitchFamily="2" charset="-122"/>
          </a:endParaRPr>
        </a:p>
      </dgm:t>
    </dgm:pt>
    <dgm:pt modelId="{5F1A8CD4-FAF5-46F5-A26A-A95B77C37A3C}" type="parTrans" cxnId="{99B49441-0C68-4F7D-ABDC-C2F6736F657C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D44C9CA9-BCD4-4420-AB58-B7B3E5EBDF5E}" type="sibTrans" cxnId="{99B49441-0C68-4F7D-ABDC-C2F6736F657C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C2AA4D14-B2E7-4AE3-A33C-CA2DDB800880}">
      <dgm:prSet phldrT="[文本]" custT="1"/>
      <dgm:spPr/>
      <dgm:t>
        <a:bodyPr/>
        <a:lstStyle/>
        <a:p>
          <a:pPr algn="ctr"/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干净整洁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A498DCBF-7CF8-44C1-9714-CBEEA1263742}" type="parTrans" cxnId="{B568D9FD-C542-45DA-8534-B336D71769D1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8AED580A-A3BD-47D2-A055-8B6B3DFDADB1}" type="sibTrans" cxnId="{B568D9FD-C542-45DA-8534-B336D71769D1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FF071A9F-BF4C-4D9F-A08F-428F4B0D0334}">
      <dgm:prSet phldrT="[文本]" custT="1"/>
      <dgm:spPr/>
      <dgm:t>
        <a:bodyPr/>
        <a:lstStyle/>
        <a:p>
          <a:pPr algn="ctr"/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双手递交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37003C48-6F0A-43E8-BCA6-C9767882C31C}" type="parTrans" cxnId="{3760BBE3-B5F1-4016-828B-4F538BAD74DC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B26FEB6D-39B4-4F05-9063-0EBE8B043ED0}" type="sibTrans" cxnId="{3760BBE3-B5F1-4016-828B-4F538BAD74DC}">
      <dgm:prSet/>
      <dgm:spPr/>
      <dgm:t>
        <a:bodyPr/>
        <a:lstStyle/>
        <a:p>
          <a:endParaRPr lang="zh-CN" altLang="en-US" sz="2000">
            <a:latin typeface="宋体" pitchFamily="2" charset="-122"/>
            <a:ea typeface="宋体" pitchFamily="2" charset="-122"/>
          </a:endParaRPr>
        </a:p>
      </dgm:t>
    </dgm:pt>
    <dgm:pt modelId="{CA6926BD-CD5A-47FB-98F7-B81B5FAA69E8}">
      <dgm:prSet phldrT="[文本]" custT="1"/>
      <dgm:spPr/>
      <dgm:t>
        <a:bodyPr/>
        <a:lstStyle/>
        <a:p>
          <a:pPr algn="ctr"/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天赋个性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2E7928A3-6A89-4CE3-A2AF-02732DDDD0A1}" type="parTrans" cxnId="{44E86C8C-CBB4-4A8A-BCD4-9EB8DD4A8ED5}">
      <dgm:prSet/>
      <dgm:spPr/>
      <dgm:t>
        <a:bodyPr/>
        <a:lstStyle/>
        <a:p>
          <a:endParaRPr lang="zh-CN" altLang="en-US"/>
        </a:p>
      </dgm:t>
    </dgm:pt>
    <dgm:pt modelId="{7C5D4B60-6FD7-4AC4-AD80-61B8896B6FA0}" type="sibTrans" cxnId="{44E86C8C-CBB4-4A8A-BCD4-9EB8DD4A8ED5}">
      <dgm:prSet/>
      <dgm:spPr/>
      <dgm:t>
        <a:bodyPr/>
        <a:lstStyle/>
        <a:p>
          <a:endParaRPr lang="zh-CN" altLang="en-US"/>
        </a:p>
      </dgm:t>
    </dgm:pt>
    <dgm:pt modelId="{19417164-2825-4AA0-A2DE-AAF27DEEFD96}">
      <dgm:prSet phldrT="[文本]" custT="1"/>
      <dgm:spPr/>
      <dgm:t>
        <a:bodyPr/>
        <a:lstStyle/>
        <a:p>
          <a:pPr algn="ctr"/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愿望心态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7DB5CB47-8F1F-44A7-855D-001B92398EC1}" type="parTrans" cxnId="{9BEB2B5C-BF28-4494-AB9D-A79E5BF388AB}">
      <dgm:prSet/>
      <dgm:spPr/>
      <dgm:t>
        <a:bodyPr/>
        <a:lstStyle/>
        <a:p>
          <a:endParaRPr lang="zh-CN" altLang="en-US"/>
        </a:p>
      </dgm:t>
    </dgm:pt>
    <dgm:pt modelId="{6D514B9F-CDA0-4A2D-BD0D-E9D42D51A136}" type="sibTrans" cxnId="{9BEB2B5C-BF28-4494-AB9D-A79E5BF388AB}">
      <dgm:prSet/>
      <dgm:spPr/>
      <dgm:t>
        <a:bodyPr/>
        <a:lstStyle/>
        <a:p>
          <a:endParaRPr lang="zh-CN" altLang="en-US"/>
        </a:p>
      </dgm:t>
    </dgm:pt>
    <dgm:pt modelId="{8F7F0F7F-9870-4B73-B81F-7EEFABE08C8A}">
      <dgm:prSet phldrT="[文本]" custT="1"/>
      <dgm:spPr/>
      <dgm:t>
        <a:bodyPr/>
        <a:lstStyle/>
        <a:p>
          <a:pPr algn="ctr"/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A6C2F428-A41C-4E64-A0B7-1E7D2EC16AEB}" type="parTrans" cxnId="{4363FBF9-0E8A-4C32-9B22-E656535DE452}">
      <dgm:prSet/>
      <dgm:spPr/>
      <dgm:t>
        <a:bodyPr/>
        <a:lstStyle/>
        <a:p>
          <a:endParaRPr lang="zh-CN" altLang="en-US"/>
        </a:p>
      </dgm:t>
    </dgm:pt>
    <dgm:pt modelId="{8BA9F227-C019-4D9C-B71F-BF9A4E9A9FE7}" type="sibTrans" cxnId="{4363FBF9-0E8A-4C32-9B22-E656535DE452}">
      <dgm:prSet/>
      <dgm:spPr/>
      <dgm:t>
        <a:bodyPr/>
        <a:lstStyle/>
        <a:p>
          <a:endParaRPr lang="zh-CN" altLang="en-US"/>
        </a:p>
      </dgm:t>
    </dgm:pt>
    <dgm:pt modelId="{5AE250BF-CB8F-47E5-A290-BAF2E81BAEEE}">
      <dgm:prSet phldrT="[文本]" custT="1"/>
      <dgm:spPr/>
      <dgm:t>
        <a:bodyPr/>
        <a:lstStyle/>
        <a:p>
          <a:pPr algn="ctr"/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风格严谨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347A19CC-E77B-4EB8-8970-5067D8C6E724}" type="parTrans" cxnId="{9D141816-EFEF-4935-A4F2-DC84DDEA3272}">
      <dgm:prSet/>
      <dgm:spPr/>
      <dgm:t>
        <a:bodyPr/>
        <a:lstStyle/>
        <a:p>
          <a:endParaRPr lang="zh-CN" altLang="en-US"/>
        </a:p>
      </dgm:t>
    </dgm:pt>
    <dgm:pt modelId="{716E9A44-6E5C-4252-B115-9EF881A13DEB}" type="sibTrans" cxnId="{9D141816-EFEF-4935-A4F2-DC84DDEA3272}">
      <dgm:prSet/>
      <dgm:spPr/>
      <dgm:t>
        <a:bodyPr/>
        <a:lstStyle/>
        <a:p>
          <a:endParaRPr lang="zh-CN" altLang="en-US"/>
        </a:p>
      </dgm:t>
    </dgm:pt>
    <dgm:pt modelId="{BC2575D8-4526-4E63-8996-1094A1855F67}">
      <dgm:prSet phldrT="[文本]" custT="1"/>
      <dgm:spPr/>
      <dgm:t>
        <a:bodyPr/>
        <a:lstStyle/>
        <a:p>
          <a:pPr algn="ctr"/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视觉舒服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65B17A3A-7E0F-487E-AA06-1AAD869CA779}" type="parTrans" cxnId="{DCBFDCE1-EA3C-4603-84F4-C14BCE75AE00}">
      <dgm:prSet/>
      <dgm:spPr/>
      <dgm:t>
        <a:bodyPr/>
        <a:lstStyle/>
        <a:p>
          <a:endParaRPr lang="zh-CN" altLang="en-US"/>
        </a:p>
      </dgm:t>
    </dgm:pt>
    <dgm:pt modelId="{5987187C-22E4-426E-AB4F-650447477A41}" type="sibTrans" cxnId="{DCBFDCE1-EA3C-4603-84F4-C14BCE75AE00}">
      <dgm:prSet/>
      <dgm:spPr/>
      <dgm:t>
        <a:bodyPr/>
        <a:lstStyle/>
        <a:p>
          <a:endParaRPr lang="zh-CN" altLang="en-US"/>
        </a:p>
      </dgm:t>
    </dgm:pt>
    <dgm:pt modelId="{A54DEB40-C1CF-4E89-AB11-C26088881904}">
      <dgm:prSet phldrT="[文本]" custT="1"/>
      <dgm:spPr/>
      <dgm:t>
        <a:bodyPr/>
        <a:lstStyle/>
        <a:p>
          <a:pPr algn="ctr"/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巧用标题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04205796-FA6C-449D-BB2F-B3B459500F18}" type="parTrans" cxnId="{5A40368E-D8FE-4F2B-906F-E640DB7D3B65}">
      <dgm:prSet/>
      <dgm:spPr/>
      <dgm:t>
        <a:bodyPr/>
        <a:lstStyle/>
        <a:p>
          <a:endParaRPr lang="zh-CN" altLang="en-US"/>
        </a:p>
      </dgm:t>
    </dgm:pt>
    <dgm:pt modelId="{34C54273-2C8E-487E-92C3-9B4BA9EC4AC8}" type="sibTrans" cxnId="{5A40368E-D8FE-4F2B-906F-E640DB7D3B65}">
      <dgm:prSet/>
      <dgm:spPr/>
      <dgm:t>
        <a:bodyPr/>
        <a:lstStyle/>
        <a:p>
          <a:endParaRPr lang="zh-CN" altLang="en-US"/>
        </a:p>
      </dgm:t>
    </dgm:pt>
    <dgm:pt modelId="{9379F78E-5DC3-4419-A1AD-86A60BAB7992}">
      <dgm:prSet phldrT="[文本]" custT="1"/>
      <dgm:spPr/>
      <dgm:t>
        <a:bodyPr/>
        <a:lstStyle/>
        <a:p>
          <a:pPr algn="ctr"/>
          <a:r>
            <a:rPr lang="zh-CN" altLang="en-US" sz="1600" dirty="0" smtClean="0">
              <a:latin typeface="宋体" pitchFamily="2" charset="-122"/>
              <a:ea typeface="宋体" pitchFamily="2" charset="-122"/>
            </a:rPr>
            <a:t>简历跟踪</a:t>
          </a:r>
          <a:endParaRPr lang="zh-CN" altLang="en-US" sz="1600" dirty="0">
            <a:latin typeface="宋体" pitchFamily="2" charset="-122"/>
            <a:ea typeface="宋体" pitchFamily="2" charset="-122"/>
          </a:endParaRPr>
        </a:p>
      </dgm:t>
    </dgm:pt>
    <dgm:pt modelId="{695C66A6-52DC-4C5E-8523-EDC2C010AE53}" type="parTrans" cxnId="{69D795EE-2BB9-4C85-8BA9-3C254D717811}">
      <dgm:prSet/>
      <dgm:spPr/>
      <dgm:t>
        <a:bodyPr/>
        <a:lstStyle/>
        <a:p>
          <a:endParaRPr lang="zh-CN" altLang="en-US"/>
        </a:p>
      </dgm:t>
    </dgm:pt>
    <dgm:pt modelId="{2E4214EB-EB9E-46CD-AED1-EE60BD82CD9C}" type="sibTrans" cxnId="{69D795EE-2BB9-4C85-8BA9-3C254D717811}">
      <dgm:prSet/>
      <dgm:spPr/>
      <dgm:t>
        <a:bodyPr/>
        <a:lstStyle/>
        <a:p>
          <a:endParaRPr lang="zh-CN" altLang="en-US"/>
        </a:p>
      </dgm:t>
    </dgm:pt>
    <dgm:pt modelId="{956CB942-7FEF-45D6-A94A-5A0F0490C5E2}" type="pres">
      <dgm:prSet presAssocID="{C627F34F-F82E-4081-B9CA-70D27BC44003}" presName="Name0" presStyleCnt="0">
        <dgm:presLayoutVars>
          <dgm:dir/>
          <dgm:animLvl val="lvl"/>
          <dgm:resizeHandles val="exact"/>
        </dgm:presLayoutVars>
      </dgm:prSet>
      <dgm:spPr/>
    </dgm:pt>
    <dgm:pt modelId="{BBC110A5-2C9E-48EF-AE6F-2A086EE6A1AD}" type="pres">
      <dgm:prSet presAssocID="{C627F34F-F82E-4081-B9CA-70D27BC44003}" presName="tSp" presStyleCnt="0"/>
      <dgm:spPr/>
    </dgm:pt>
    <dgm:pt modelId="{2E434FDE-CF43-475B-BA58-53AACDED8958}" type="pres">
      <dgm:prSet presAssocID="{C627F34F-F82E-4081-B9CA-70D27BC44003}" presName="bSp" presStyleCnt="0"/>
      <dgm:spPr/>
    </dgm:pt>
    <dgm:pt modelId="{AF9C8564-557E-4307-8DCD-81B1BEA2BCE9}" type="pres">
      <dgm:prSet presAssocID="{C627F34F-F82E-4081-B9CA-70D27BC44003}" presName="process" presStyleCnt="0"/>
      <dgm:spPr/>
    </dgm:pt>
    <dgm:pt modelId="{281BDB1D-2F15-41E8-B3EB-71134C837F6D}" type="pres">
      <dgm:prSet presAssocID="{0AD837BA-E81C-43D5-9A4A-63A28CD55E29}" presName="composite1" presStyleCnt="0"/>
      <dgm:spPr/>
    </dgm:pt>
    <dgm:pt modelId="{7CA312B8-6170-42EA-8318-5510B77C6304}" type="pres">
      <dgm:prSet presAssocID="{0AD837BA-E81C-43D5-9A4A-63A28CD55E29}" presName="dummyNode1" presStyleLbl="node1" presStyleIdx="0" presStyleCnt="3"/>
      <dgm:spPr/>
    </dgm:pt>
    <dgm:pt modelId="{55E5541C-F700-4479-9A66-4324053A0259}" type="pres">
      <dgm:prSet presAssocID="{0AD837BA-E81C-43D5-9A4A-63A28CD55E29}" presName="childNode1" presStyleLbl="bgAcc1" presStyleIdx="0" presStyleCnt="3" custLinFactNeighborY="-821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6B4D26-4E62-4CF0-892B-D0ECB5E2DDA2}" type="pres">
      <dgm:prSet presAssocID="{0AD837BA-E81C-43D5-9A4A-63A28CD55E29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E8AD37-690A-4B20-A88E-AA2B41D5633D}" type="pres">
      <dgm:prSet presAssocID="{0AD837BA-E81C-43D5-9A4A-63A28CD55E29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8504C7-5FC1-4885-8E8C-17360E9FF031}" type="pres">
      <dgm:prSet presAssocID="{0AD837BA-E81C-43D5-9A4A-63A28CD55E29}" presName="connSite1" presStyleCnt="0"/>
      <dgm:spPr/>
    </dgm:pt>
    <dgm:pt modelId="{C4EF1CB1-7980-4C4E-A4CB-950B0AF033B8}" type="pres">
      <dgm:prSet presAssocID="{E0CD9846-9E1E-4E05-AC3B-3B38496BC968}" presName="Name9" presStyleLbl="sibTrans2D1" presStyleIdx="0" presStyleCnt="2"/>
      <dgm:spPr/>
    </dgm:pt>
    <dgm:pt modelId="{B16E0D3E-80C0-4AE9-B508-4909ADA955A6}" type="pres">
      <dgm:prSet presAssocID="{7627ECB0-9796-4A47-A9F7-12093812DF62}" presName="composite2" presStyleCnt="0"/>
      <dgm:spPr/>
    </dgm:pt>
    <dgm:pt modelId="{DE92A9F8-BC29-411C-B20E-08A15AA3CBBC}" type="pres">
      <dgm:prSet presAssocID="{7627ECB0-9796-4A47-A9F7-12093812DF62}" presName="dummyNode2" presStyleLbl="node1" presStyleIdx="0" presStyleCnt="3"/>
      <dgm:spPr/>
    </dgm:pt>
    <dgm:pt modelId="{7EF79C06-E5EF-45F0-8AE1-DE96A3C1DE90}" type="pres">
      <dgm:prSet presAssocID="{7627ECB0-9796-4A47-A9F7-12093812DF62}" presName="childNode2" presStyleLbl="bgAcc1" presStyleIdx="1" presStyleCnt="3" custLinFactNeighborY="1024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0E13999-C17D-449E-964E-EC2A6E21810E}" type="pres">
      <dgm:prSet presAssocID="{7627ECB0-9796-4A47-A9F7-12093812DF62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F296D0-DB36-49DD-BE0E-0A4DC1C782F6}" type="pres">
      <dgm:prSet presAssocID="{7627ECB0-9796-4A47-A9F7-12093812DF62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C758802A-0E27-46DA-B8AD-9865FD5CC281}" type="pres">
      <dgm:prSet presAssocID="{7627ECB0-9796-4A47-A9F7-12093812DF62}" presName="connSite2" presStyleCnt="0"/>
      <dgm:spPr/>
    </dgm:pt>
    <dgm:pt modelId="{D6AEA8D9-F2CE-43BD-B7EB-3568BD86E40A}" type="pres">
      <dgm:prSet presAssocID="{6542F465-9DE4-414A-9296-F1FB8A17D5D3}" presName="Name18" presStyleLbl="sibTrans2D1" presStyleIdx="1" presStyleCnt="2"/>
      <dgm:spPr/>
    </dgm:pt>
    <dgm:pt modelId="{A7506719-A16F-48B1-9312-B3952051250A}" type="pres">
      <dgm:prSet presAssocID="{34E15F16-1D74-4169-9908-EA368B20553C}" presName="composite1" presStyleCnt="0"/>
      <dgm:spPr/>
    </dgm:pt>
    <dgm:pt modelId="{44DC79B1-23E6-49DB-BBEB-FA9B579929C0}" type="pres">
      <dgm:prSet presAssocID="{34E15F16-1D74-4169-9908-EA368B20553C}" presName="dummyNode1" presStyleLbl="node1" presStyleIdx="1" presStyleCnt="3"/>
      <dgm:spPr/>
    </dgm:pt>
    <dgm:pt modelId="{AA56948E-48C9-4B86-B90D-445F9A1651FD}" type="pres">
      <dgm:prSet presAssocID="{34E15F16-1D74-4169-9908-EA368B20553C}" presName="childNode1" presStyleLbl="bgAcc1" presStyleIdx="2" presStyleCnt="3" custLinFactNeighborY="-821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A4BCAF-B37D-437B-9586-8F7256815ABB}" type="pres">
      <dgm:prSet presAssocID="{34E15F16-1D74-4169-9908-EA368B20553C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0CEE51-99EA-416A-9AA6-97234A3D2489}" type="pres">
      <dgm:prSet presAssocID="{34E15F16-1D74-4169-9908-EA368B20553C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CCBB376F-42BD-4C96-81DC-40DFA0B4CA4F}" type="pres">
      <dgm:prSet presAssocID="{34E15F16-1D74-4169-9908-EA368B20553C}" presName="connSite1" presStyleCnt="0"/>
      <dgm:spPr/>
    </dgm:pt>
  </dgm:ptLst>
  <dgm:cxnLst>
    <dgm:cxn modelId="{4363FBF9-0E8A-4C32-9B22-E656535DE452}" srcId="{7627ECB0-9796-4A47-A9F7-12093812DF62}" destId="{8F7F0F7F-9870-4B73-B81F-7EEFABE08C8A}" srcOrd="4" destOrd="0" parTransId="{A6C2F428-A41C-4E64-A0B7-1E7D2EC16AEB}" sibTransId="{8BA9F227-C019-4D9C-B71F-BF9A4E9A9FE7}"/>
    <dgm:cxn modelId="{7E90E3D9-69FB-4A5C-AB29-56A60DCD079B}" type="presOf" srcId="{E0CD9846-9E1E-4E05-AC3B-3B38496BC968}" destId="{C4EF1CB1-7980-4C4E-A4CB-950B0AF033B8}" srcOrd="0" destOrd="0" presId="urn:microsoft.com/office/officeart/2005/8/layout/hProcess4"/>
    <dgm:cxn modelId="{A4DED65D-1EE2-412D-A920-3B9E00C29C91}" srcId="{0AD837BA-E81C-43D5-9A4A-63A28CD55E29}" destId="{EF0EFD47-5B34-468A-97CD-790A1059CDDF}" srcOrd="1" destOrd="0" parTransId="{31B07301-4A72-4A27-A535-1EE4147F6381}" sibTransId="{DBF30C25-F8CA-45AC-AF1C-947D30062AD4}"/>
    <dgm:cxn modelId="{29588E53-E127-48EC-BF07-78AFD28225AC}" type="presOf" srcId="{FF071A9F-BF4C-4D9F-A08F-428F4B0D0334}" destId="{AA56948E-48C9-4B86-B90D-445F9A1651FD}" srcOrd="0" destOrd="1" presId="urn:microsoft.com/office/officeart/2005/8/layout/hProcess4"/>
    <dgm:cxn modelId="{973366B1-17BE-4A39-96C3-4231FBA3CBC3}" type="presOf" srcId="{279F4868-30D5-478B-96E7-142D52477A3C}" destId="{7EF79C06-E5EF-45F0-8AE1-DE96A3C1DE90}" srcOrd="0" destOrd="0" presId="urn:microsoft.com/office/officeart/2005/8/layout/hProcess4"/>
    <dgm:cxn modelId="{E81A9ABD-C58C-4979-B1E3-DDD0CA6CEB71}" srcId="{C627F34F-F82E-4081-B9CA-70D27BC44003}" destId="{0AD837BA-E81C-43D5-9A4A-63A28CD55E29}" srcOrd="0" destOrd="0" parTransId="{466FB284-F72F-43B9-8197-4639470F8B6B}" sibTransId="{E0CD9846-9E1E-4E05-AC3B-3B38496BC968}"/>
    <dgm:cxn modelId="{C6BD6202-E65E-47ED-A012-B65928BDA537}" type="presOf" srcId="{10CD3DC8-CA51-4A9A-93E6-C6D941E9B1CA}" destId="{066B4D26-4E62-4CF0-892B-D0ECB5E2DDA2}" srcOrd="1" destOrd="0" presId="urn:microsoft.com/office/officeart/2005/8/layout/hProcess4"/>
    <dgm:cxn modelId="{897592D6-8647-495B-A307-8E165B8EAEAF}" type="presOf" srcId="{C2AA4D14-B2E7-4AE3-A33C-CA2DDB800880}" destId="{AA56948E-48C9-4B86-B90D-445F9A1651FD}" srcOrd="0" destOrd="0" presId="urn:microsoft.com/office/officeart/2005/8/layout/hProcess4"/>
    <dgm:cxn modelId="{520B8DCA-04DF-4C89-A181-FA92E5EE71C7}" type="presOf" srcId="{6542F465-9DE4-414A-9296-F1FB8A17D5D3}" destId="{D6AEA8D9-F2CE-43BD-B7EB-3568BD86E40A}" srcOrd="0" destOrd="0" presId="urn:microsoft.com/office/officeart/2005/8/layout/hProcess4"/>
    <dgm:cxn modelId="{A733E710-BE58-45C9-93FE-A56A183CCFC7}" srcId="{0AD837BA-E81C-43D5-9A4A-63A28CD55E29}" destId="{10CD3DC8-CA51-4A9A-93E6-C6D941E9B1CA}" srcOrd="0" destOrd="0" parTransId="{5B75065B-F334-4C0A-9EA8-891F74E02938}" sibTransId="{B3DE6337-5F90-4DA9-A561-0D000D865F24}"/>
    <dgm:cxn modelId="{D99E4E97-10CC-4B04-815B-9912A10D4557}" type="presOf" srcId="{9379F78E-5DC3-4419-A1AD-86A60BAB7992}" destId="{3EA4BCAF-B37D-437B-9586-8F7256815ABB}" srcOrd="1" destOrd="3" presId="urn:microsoft.com/office/officeart/2005/8/layout/hProcess4"/>
    <dgm:cxn modelId="{EAA206EB-C0AF-494D-89BB-2DC7FF93C32E}" type="presOf" srcId="{4EC5DE09-05CF-4BD5-94A0-123A3B5E7D4E}" destId="{00E13999-C17D-449E-964E-EC2A6E21810E}" srcOrd="1" destOrd="2" presId="urn:microsoft.com/office/officeart/2005/8/layout/hProcess4"/>
    <dgm:cxn modelId="{5A40368E-D8FE-4F2B-906F-E640DB7D3B65}" srcId="{34E15F16-1D74-4169-9908-EA368B20553C}" destId="{A54DEB40-C1CF-4E89-AB11-C26088881904}" srcOrd="2" destOrd="0" parTransId="{04205796-FA6C-449D-BB2F-B3B459500F18}" sibTransId="{34C54273-2C8E-487E-92C3-9B4BA9EC4AC8}"/>
    <dgm:cxn modelId="{4501AB93-3121-452B-B2CC-B9A9EF1CB6A3}" type="presOf" srcId="{A54DEB40-C1CF-4E89-AB11-C26088881904}" destId="{3EA4BCAF-B37D-437B-9586-8F7256815ABB}" srcOrd="1" destOrd="2" presId="urn:microsoft.com/office/officeart/2005/8/layout/hProcess4"/>
    <dgm:cxn modelId="{873BA238-03C5-47BB-8D39-C8FA9BFDC0AD}" type="presOf" srcId="{9379F78E-5DC3-4419-A1AD-86A60BAB7992}" destId="{AA56948E-48C9-4B86-B90D-445F9A1651FD}" srcOrd="0" destOrd="3" presId="urn:microsoft.com/office/officeart/2005/8/layout/hProcess4"/>
    <dgm:cxn modelId="{93D3F47A-49E5-42F3-878C-336071713921}" type="presOf" srcId="{CA6926BD-CD5A-47FB-98F7-B81B5FAA69E8}" destId="{066B4D26-4E62-4CF0-892B-D0ECB5E2DDA2}" srcOrd="1" destOrd="2" presId="urn:microsoft.com/office/officeart/2005/8/layout/hProcess4"/>
    <dgm:cxn modelId="{6DFC22ED-55AE-4E3E-9D65-B056C50DC7BD}" type="presOf" srcId="{19417164-2825-4AA0-A2DE-AAF27DEEFD96}" destId="{066B4D26-4E62-4CF0-892B-D0ECB5E2DDA2}" srcOrd="1" destOrd="3" presId="urn:microsoft.com/office/officeart/2005/8/layout/hProcess4"/>
    <dgm:cxn modelId="{39729B6B-72CE-4600-BAE9-CA2EBEC5AEFC}" type="presOf" srcId="{279F4868-30D5-478B-96E7-142D52477A3C}" destId="{00E13999-C17D-449E-964E-EC2A6E21810E}" srcOrd="1" destOrd="0" presId="urn:microsoft.com/office/officeart/2005/8/layout/hProcess4"/>
    <dgm:cxn modelId="{0948BC93-A060-416C-B0BA-1DE0201C5A2D}" type="presOf" srcId="{8F7F0F7F-9870-4B73-B81F-7EEFABE08C8A}" destId="{7EF79C06-E5EF-45F0-8AE1-DE96A3C1DE90}" srcOrd="0" destOrd="4" presId="urn:microsoft.com/office/officeart/2005/8/layout/hProcess4"/>
    <dgm:cxn modelId="{B568D9FD-C542-45DA-8534-B336D71769D1}" srcId="{34E15F16-1D74-4169-9908-EA368B20553C}" destId="{C2AA4D14-B2E7-4AE3-A33C-CA2DDB800880}" srcOrd="0" destOrd="0" parTransId="{A498DCBF-7CF8-44C1-9714-CBEEA1263742}" sibTransId="{8AED580A-A3BD-47D2-A055-8B6B3DFDADB1}"/>
    <dgm:cxn modelId="{DCBFDCE1-EA3C-4603-84F4-C14BCE75AE00}" srcId="{7627ECB0-9796-4A47-A9F7-12093812DF62}" destId="{BC2575D8-4526-4E63-8996-1094A1855F67}" srcOrd="3" destOrd="0" parTransId="{65B17A3A-7E0F-487E-AA06-1AAD869CA779}" sibTransId="{5987187C-22E4-426E-AB4F-650447477A41}"/>
    <dgm:cxn modelId="{4A87822B-E571-4BA7-8779-AC1BD06BEBAB}" type="presOf" srcId="{CA6926BD-CD5A-47FB-98F7-B81B5FAA69E8}" destId="{55E5541C-F700-4479-9A66-4324053A0259}" srcOrd="0" destOrd="2" presId="urn:microsoft.com/office/officeart/2005/8/layout/hProcess4"/>
    <dgm:cxn modelId="{8F0A11AB-AC68-4786-A864-CC3A9EE3D4B5}" type="presOf" srcId="{C627F34F-F82E-4081-B9CA-70D27BC44003}" destId="{956CB942-7FEF-45D6-A94A-5A0F0490C5E2}" srcOrd="0" destOrd="0" presId="urn:microsoft.com/office/officeart/2005/8/layout/hProcess4"/>
    <dgm:cxn modelId="{9D141816-EFEF-4935-A4F2-DC84DDEA3272}" srcId="{7627ECB0-9796-4A47-A9F7-12093812DF62}" destId="{5AE250BF-CB8F-47E5-A290-BAF2E81BAEEE}" srcOrd="1" destOrd="0" parTransId="{347A19CC-E77B-4EB8-8970-5067D8C6E724}" sibTransId="{716E9A44-6E5C-4252-B115-9EF881A13DEB}"/>
    <dgm:cxn modelId="{2EF8AA31-ED91-4EE0-8D43-E11538BCD425}" type="presOf" srcId="{A54DEB40-C1CF-4E89-AB11-C26088881904}" destId="{AA56948E-48C9-4B86-B90D-445F9A1651FD}" srcOrd="0" destOrd="2" presId="urn:microsoft.com/office/officeart/2005/8/layout/hProcess4"/>
    <dgm:cxn modelId="{2BAEBA6F-7D8C-4A4C-97C7-073019A3ABDE}" srcId="{C627F34F-F82E-4081-B9CA-70D27BC44003}" destId="{7627ECB0-9796-4A47-A9F7-12093812DF62}" srcOrd="1" destOrd="0" parTransId="{52577000-4E8B-4555-8BC5-2A83CECC9A9E}" sibTransId="{6542F465-9DE4-414A-9296-F1FB8A17D5D3}"/>
    <dgm:cxn modelId="{756838D3-037B-46D9-9B66-B5BD1BC3AE96}" type="presOf" srcId="{19417164-2825-4AA0-A2DE-AAF27DEEFD96}" destId="{55E5541C-F700-4479-9A66-4324053A0259}" srcOrd="0" destOrd="3" presId="urn:microsoft.com/office/officeart/2005/8/layout/hProcess4"/>
    <dgm:cxn modelId="{930EDBF3-344C-40DA-BF28-7E5612DED550}" type="presOf" srcId="{5AE250BF-CB8F-47E5-A290-BAF2E81BAEEE}" destId="{00E13999-C17D-449E-964E-EC2A6E21810E}" srcOrd="1" destOrd="1" presId="urn:microsoft.com/office/officeart/2005/8/layout/hProcess4"/>
    <dgm:cxn modelId="{E729887B-10FC-4443-A199-48667820FDDD}" type="presOf" srcId="{34E15F16-1D74-4169-9908-EA368B20553C}" destId="{C00CEE51-99EA-416A-9AA6-97234A3D2489}" srcOrd="0" destOrd="0" presId="urn:microsoft.com/office/officeart/2005/8/layout/hProcess4"/>
    <dgm:cxn modelId="{2A3927B4-318C-4CBB-BFA3-2294009C8B6F}" type="presOf" srcId="{C2AA4D14-B2E7-4AE3-A33C-CA2DDB800880}" destId="{3EA4BCAF-B37D-437B-9586-8F7256815ABB}" srcOrd="1" destOrd="0" presId="urn:microsoft.com/office/officeart/2005/8/layout/hProcess4"/>
    <dgm:cxn modelId="{69D795EE-2BB9-4C85-8BA9-3C254D717811}" srcId="{34E15F16-1D74-4169-9908-EA368B20553C}" destId="{9379F78E-5DC3-4419-A1AD-86A60BAB7992}" srcOrd="3" destOrd="0" parTransId="{695C66A6-52DC-4C5E-8523-EDC2C010AE53}" sibTransId="{2E4214EB-EB9E-46CD-AED1-EE60BD82CD9C}"/>
    <dgm:cxn modelId="{56B3A33E-3744-491D-8583-80FEA661973E}" type="presOf" srcId="{5AE250BF-CB8F-47E5-A290-BAF2E81BAEEE}" destId="{7EF79C06-E5EF-45F0-8AE1-DE96A3C1DE90}" srcOrd="0" destOrd="1" presId="urn:microsoft.com/office/officeart/2005/8/layout/hProcess4"/>
    <dgm:cxn modelId="{CA1BE065-37D2-4CF3-81F0-8A562E071E66}" type="presOf" srcId="{7627ECB0-9796-4A47-A9F7-12093812DF62}" destId="{74F296D0-DB36-49DD-BE0E-0A4DC1C782F6}" srcOrd="0" destOrd="0" presId="urn:microsoft.com/office/officeart/2005/8/layout/hProcess4"/>
    <dgm:cxn modelId="{49859068-EEB5-4010-9CBD-1960921A8F22}" type="presOf" srcId="{FF071A9F-BF4C-4D9F-A08F-428F4B0D0334}" destId="{3EA4BCAF-B37D-437B-9586-8F7256815ABB}" srcOrd="1" destOrd="1" presId="urn:microsoft.com/office/officeart/2005/8/layout/hProcess4"/>
    <dgm:cxn modelId="{E1B7E8CF-1161-4242-9A28-96394E7C6848}" type="presOf" srcId="{BC2575D8-4526-4E63-8996-1094A1855F67}" destId="{7EF79C06-E5EF-45F0-8AE1-DE96A3C1DE90}" srcOrd="0" destOrd="3" presId="urn:microsoft.com/office/officeart/2005/8/layout/hProcess4"/>
    <dgm:cxn modelId="{3760BBE3-B5F1-4016-828B-4F538BAD74DC}" srcId="{34E15F16-1D74-4169-9908-EA368B20553C}" destId="{FF071A9F-BF4C-4D9F-A08F-428F4B0D0334}" srcOrd="1" destOrd="0" parTransId="{37003C48-6F0A-43E8-BCA6-C9767882C31C}" sibTransId="{B26FEB6D-39B4-4F05-9063-0EBE8B043ED0}"/>
    <dgm:cxn modelId="{CB746F9E-1A1C-4C7A-BA7D-A0EAAD0846FE}" type="presOf" srcId="{10CD3DC8-CA51-4A9A-93E6-C6D941E9B1CA}" destId="{55E5541C-F700-4479-9A66-4324053A0259}" srcOrd="0" destOrd="0" presId="urn:microsoft.com/office/officeart/2005/8/layout/hProcess4"/>
    <dgm:cxn modelId="{99B49441-0C68-4F7D-ABDC-C2F6736F657C}" srcId="{C627F34F-F82E-4081-B9CA-70D27BC44003}" destId="{34E15F16-1D74-4169-9908-EA368B20553C}" srcOrd="2" destOrd="0" parTransId="{5F1A8CD4-FAF5-46F5-A26A-A95B77C37A3C}" sibTransId="{D44C9CA9-BCD4-4420-AB58-B7B3E5EBDF5E}"/>
    <dgm:cxn modelId="{5023EF30-C4C9-42A4-85A2-6B2CA7617246}" type="presOf" srcId="{4EC5DE09-05CF-4BD5-94A0-123A3B5E7D4E}" destId="{7EF79C06-E5EF-45F0-8AE1-DE96A3C1DE90}" srcOrd="0" destOrd="2" presId="urn:microsoft.com/office/officeart/2005/8/layout/hProcess4"/>
    <dgm:cxn modelId="{44E86C8C-CBB4-4A8A-BCD4-9EB8DD4A8ED5}" srcId="{0AD837BA-E81C-43D5-9A4A-63A28CD55E29}" destId="{CA6926BD-CD5A-47FB-98F7-B81B5FAA69E8}" srcOrd="2" destOrd="0" parTransId="{2E7928A3-6A89-4CE3-A2AF-02732DDDD0A1}" sibTransId="{7C5D4B60-6FD7-4AC4-AD80-61B8896B6FA0}"/>
    <dgm:cxn modelId="{E358B60F-4DC2-4123-B0A6-40D666715C35}" srcId="{7627ECB0-9796-4A47-A9F7-12093812DF62}" destId="{4EC5DE09-05CF-4BD5-94A0-123A3B5E7D4E}" srcOrd="2" destOrd="0" parTransId="{CD7D4D49-9A4E-41FF-9144-2C4608E0308C}" sibTransId="{014E3154-0F0A-4C14-83D0-E94FF1B9B33F}"/>
    <dgm:cxn modelId="{D457E807-3854-4C61-939E-1888ADBD9095}" type="presOf" srcId="{BC2575D8-4526-4E63-8996-1094A1855F67}" destId="{00E13999-C17D-449E-964E-EC2A6E21810E}" srcOrd="1" destOrd="3" presId="urn:microsoft.com/office/officeart/2005/8/layout/hProcess4"/>
    <dgm:cxn modelId="{846B5B71-01A0-47A1-B76B-668FA53E4FAC}" type="presOf" srcId="{0AD837BA-E81C-43D5-9A4A-63A28CD55E29}" destId="{10E8AD37-690A-4B20-A88E-AA2B41D5633D}" srcOrd="0" destOrd="0" presId="urn:microsoft.com/office/officeart/2005/8/layout/hProcess4"/>
    <dgm:cxn modelId="{9BEB2B5C-BF28-4494-AB9D-A79E5BF388AB}" srcId="{0AD837BA-E81C-43D5-9A4A-63A28CD55E29}" destId="{19417164-2825-4AA0-A2DE-AAF27DEEFD96}" srcOrd="3" destOrd="0" parTransId="{7DB5CB47-8F1F-44A7-855D-001B92398EC1}" sibTransId="{6D514B9F-CDA0-4A2D-BD0D-E9D42D51A136}"/>
    <dgm:cxn modelId="{739DFD51-F97E-4C4A-9DE1-DA49324C2639}" type="presOf" srcId="{EF0EFD47-5B34-468A-97CD-790A1059CDDF}" destId="{55E5541C-F700-4479-9A66-4324053A0259}" srcOrd="0" destOrd="1" presId="urn:microsoft.com/office/officeart/2005/8/layout/hProcess4"/>
    <dgm:cxn modelId="{AD1B9209-E3FD-419D-998A-2C8584320314}" srcId="{7627ECB0-9796-4A47-A9F7-12093812DF62}" destId="{279F4868-30D5-478B-96E7-142D52477A3C}" srcOrd="0" destOrd="0" parTransId="{B2A2A857-98CB-46CD-BFF7-32C96E885C51}" sibTransId="{D0DDAE52-F3F7-472D-BCEE-2353C32BF2A9}"/>
    <dgm:cxn modelId="{0505EA39-EC72-467B-A8DF-C9EC44466ADD}" type="presOf" srcId="{EF0EFD47-5B34-468A-97CD-790A1059CDDF}" destId="{066B4D26-4E62-4CF0-892B-D0ECB5E2DDA2}" srcOrd="1" destOrd="1" presId="urn:microsoft.com/office/officeart/2005/8/layout/hProcess4"/>
    <dgm:cxn modelId="{2C1CF280-AFE0-41E3-8DC8-40284DF6EBF6}" type="presOf" srcId="{8F7F0F7F-9870-4B73-B81F-7EEFABE08C8A}" destId="{00E13999-C17D-449E-964E-EC2A6E21810E}" srcOrd="1" destOrd="4" presId="urn:microsoft.com/office/officeart/2005/8/layout/hProcess4"/>
    <dgm:cxn modelId="{5ABE25EE-89A0-41FD-9DF5-A4A559854DDB}" type="presParOf" srcId="{956CB942-7FEF-45D6-A94A-5A0F0490C5E2}" destId="{BBC110A5-2C9E-48EF-AE6F-2A086EE6A1AD}" srcOrd="0" destOrd="0" presId="urn:microsoft.com/office/officeart/2005/8/layout/hProcess4"/>
    <dgm:cxn modelId="{D33B4428-1FC2-4EB9-9135-3B5A1E35E1AE}" type="presParOf" srcId="{956CB942-7FEF-45D6-A94A-5A0F0490C5E2}" destId="{2E434FDE-CF43-475B-BA58-53AACDED8958}" srcOrd="1" destOrd="0" presId="urn:microsoft.com/office/officeart/2005/8/layout/hProcess4"/>
    <dgm:cxn modelId="{F556DC61-4048-4117-93AA-FAB5E6F24F68}" type="presParOf" srcId="{956CB942-7FEF-45D6-A94A-5A0F0490C5E2}" destId="{AF9C8564-557E-4307-8DCD-81B1BEA2BCE9}" srcOrd="2" destOrd="0" presId="urn:microsoft.com/office/officeart/2005/8/layout/hProcess4"/>
    <dgm:cxn modelId="{1AAB0BEF-6439-4AFC-9712-1D62EB0F6289}" type="presParOf" srcId="{AF9C8564-557E-4307-8DCD-81B1BEA2BCE9}" destId="{281BDB1D-2F15-41E8-B3EB-71134C837F6D}" srcOrd="0" destOrd="0" presId="urn:microsoft.com/office/officeart/2005/8/layout/hProcess4"/>
    <dgm:cxn modelId="{CFF1445F-7D44-4E16-A421-8C81825853DB}" type="presParOf" srcId="{281BDB1D-2F15-41E8-B3EB-71134C837F6D}" destId="{7CA312B8-6170-42EA-8318-5510B77C6304}" srcOrd="0" destOrd="0" presId="urn:microsoft.com/office/officeart/2005/8/layout/hProcess4"/>
    <dgm:cxn modelId="{7E1D737C-7E44-4E7F-8381-9E7BB9CDC2E2}" type="presParOf" srcId="{281BDB1D-2F15-41E8-B3EB-71134C837F6D}" destId="{55E5541C-F700-4479-9A66-4324053A0259}" srcOrd="1" destOrd="0" presId="urn:microsoft.com/office/officeart/2005/8/layout/hProcess4"/>
    <dgm:cxn modelId="{9479FDCB-9C3E-4D56-989D-6B81BE25B017}" type="presParOf" srcId="{281BDB1D-2F15-41E8-B3EB-71134C837F6D}" destId="{066B4D26-4E62-4CF0-892B-D0ECB5E2DDA2}" srcOrd="2" destOrd="0" presId="urn:microsoft.com/office/officeart/2005/8/layout/hProcess4"/>
    <dgm:cxn modelId="{07AF8210-6AB7-4F1C-BCBD-B45F5BA610AB}" type="presParOf" srcId="{281BDB1D-2F15-41E8-B3EB-71134C837F6D}" destId="{10E8AD37-690A-4B20-A88E-AA2B41D5633D}" srcOrd="3" destOrd="0" presId="urn:microsoft.com/office/officeart/2005/8/layout/hProcess4"/>
    <dgm:cxn modelId="{7D4AE0A6-0E6B-4D41-99A8-88CB0F7A5303}" type="presParOf" srcId="{281BDB1D-2F15-41E8-B3EB-71134C837F6D}" destId="{768504C7-5FC1-4885-8E8C-17360E9FF031}" srcOrd="4" destOrd="0" presId="urn:microsoft.com/office/officeart/2005/8/layout/hProcess4"/>
    <dgm:cxn modelId="{E5A79B46-42F5-4AD8-8991-48D8FA4B2E81}" type="presParOf" srcId="{AF9C8564-557E-4307-8DCD-81B1BEA2BCE9}" destId="{C4EF1CB1-7980-4C4E-A4CB-950B0AF033B8}" srcOrd="1" destOrd="0" presId="urn:microsoft.com/office/officeart/2005/8/layout/hProcess4"/>
    <dgm:cxn modelId="{C9C8DC78-2BD7-44BF-A3C5-93A67D4215EA}" type="presParOf" srcId="{AF9C8564-557E-4307-8DCD-81B1BEA2BCE9}" destId="{B16E0D3E-80C0-4AE9-B508-4909ADA955A6}" srcOrd="2" destOrd="0" presId="urn:microsoft.com/office/officeart/2005/8/layout/hProcess4"/>
    <dgm:cxn modelId="{71BDE136-8EEF-4EBA-B9B6-51E7819EF3E3}" type="presParOf" srcId="{B16E0D3E-80C0-4AE9-B508-4909ADA955A6}" destId="{DE92A9F8-BC29-411C-B20E-08A15AA3CBBC}" srcOrd="0" destOrd="0" presId="urn:microsoft.com/office/officeart/2005/8/layout/hProcess4"/>
    <dgm:cxn modelId="{CAB93989-0B60-46E8-A132-A6E56D6071DC}" type="presParOf" srcId="{B16E0D3E-80C0-4AE9-B508-4909ADA955A6}" destId="{7EF79C06-E5EF-45F0-8AE1-DE96A3C1DE90}" srcOrd="1" destOrd="0" presId="urn:microsoft.com/office/officeart/2005/8/layout/hProcess4"/>
    <dgm:cxn modelId="{3675A6BF-9518-4D7B-84F4-2F7CD2BB9CE7}" type="presParOf" srcId="{B16E0D3E-80C0-4AE9-B508-4909ADA955A6}" destId="{00E13999-C17D-449E-964E-EC2A6E21810E}" srcOrd="2" destOrd="0" presId="urn:microsoft.com/office/officeart/2005/8/layout/hProcess4"/>
    <dgm:cxn modelId="{2B40FDB8-CAF0-4E85-8A93-3B4C7707184A}" type="presParOf" srcId="{B16E0D3E-80C0-4AE9-B508-4909ADA955A6}" destId="{74F296D0-DB36-49DD-BE0E-0A4DC1C782F6}" srcOrd="3" destOrd="0" presId="urn:microsoft.com/office/officeart/2005/8/layout/hProcess4"/>
    <dgm:cxn modelId="{FE27B1F4-C0F0-4D98-84E1-142EF5FEBE74}" type="presParOf" srcId="{B16E0D3E-80C0-4AE9-B508-4909ADA955A6}" destId="{C758802A-0E27-46DA-B8AD-9865FD5CC281}" srcOrd="4" destOrd="0" presId="urn:microsoft.com/office/officeart/2005/8/layout/hProcess4"/>
    <dgm:cxn modelId="{12C1E5D5-FC52-4FA4-86F7-30DBB80A44CD}" type="presParOf" srcId="{AF9C8564-557E-4307-8DCD-81B1BEA2BCE9}" destId="{D6AEA8D9-F2CE-43BD-B7EB-3568BD86E40A}" srcOrd="3" destOrd="0" presId="urn:microsoft.com/office/officeart/2005/8/layout/hProcess4"/>
    <dgm:cxn modelId="{C6E61B44-5309-4146-B512-7BF12241112B}" type="presParOf" srcId="{AF9C8564-557E-4307-8DCD-81B1BEA2BCE9}" destId="{A7506719-A16F-48B1-9312-B3952051250A}" srcOrd="4" destOrd="0" presId="urn:microsoft.com/office/officeart/2005/8/layout/hProcess4"/>
    <dgm:cxn modelId="{B04DF563-A51B-408A-A742-2AF9B9CBA742}" type="presParOf" srcId="{A7506719-A16F-48B1-9312-B3952051250A}" destId="{44DC79B1-23E6-49DB-BBEB-FA9B579929C0}" srcOrd="0" destOrd="0" presId="urn:microsoft.com/office/officeart/2005/8/layout/hProcess4"/>
    <dgm:cxn modelId="{A07B52E3-9EE4-4159-B416-149EA344CEF2}" type="presParOf" srcId="{A7506719-A16F-48B1-9312-B3952051250A}" destId="{AA56948E-48C9-4B86-B90D-445F9A1651FD}" srcOrd="1" destOrd="0" presId="urn:microsoft.com/office/officeart/2005/8/layout/hProcess4"/>
    <dgm:cxn modelId="{1A53373E-87E3-4B55-B169-607A6353E338}" type="presParOf" srcId="{A7506719-A16F-48B1-9312-B3952051250A}" destId="{3EA4BCAF-B37D-437B-9586-8F7256815ABB}" srcOrd="2" destOrd="0" presId="urn:microsoft.com/office/officeart/2005/8/layout/hProcess4"/>
    <dgm:cxn modelId="{DD1599C7-0510-42D6-AB6B-FC3AEF604CDB}" type="presParOf" srcId="{A7506719-A16F-48B1-9312-B3952051250A}" destId="{C00CEE51-99EA-416A-9AA6-97234A3D2489}" srcOrd="3" destOrd="0" presId="urn:microsoft.com/office/officeart/2005/8/layout/hProcess4"/>
    <dgm:cxn modelId="{7E9A48FC-DD40-4AD7-A8FC-C1DC0473EC47}" type="presParOf" srcId="{A7506719-A16F-48B1-9312-B3952051250A}" destId="{CCBB376F-42BD-4C96-81DC-40DFA0B4CA4F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A26A4F9-47FF-4DA6-B110-72AE05BB1245}" type="doc">
      <dgm:prSet loTypeId="urn:microsoft.com/office/officeart/2005/8/layout/hList7" loCatId="list" qsTypeId="urn:microsoft.com/office/officeart/2005/8/quickstyle/3d7" qsCatId="3D" csTypeId="urn:microsoft.com/office/officeart/2005/8/colors/accent1_2" csCatId="accent1" phldr="1"/>
      <dgm:spPr/>
    </dgm:pt>
    <dgm:pt modelId="{C33B0C1B-0C16-4C96-8287-57CAE8D6973F}">
      <dgm:prSet phldrT="[文本]"/>
      <dgm:spPr/>
      <dgm:t>
        <a:bodyPr/>
        <a:lstStyle/>
        <a:p>
          <a:r>
            <a:rPr lang="zh-CN" altLang="en-US" b="0" dirty="0" smtClean="0"/>
            <a:t>企业文化</a:t>
          </a:r>
          <a:endParaRPr lang="zh-CN" altLang="en-US" b="0" dirty="0"/>
        </a:p>
      </dgm:t>
    </dgm:pt>
    <dgm:pt modelId="{88E1FD70-12A0-4663-9E1E-80708E781B2B}" type="parTrans" cxnId="{82CD34BE-578F-45DC-B88D-3CE3BE23CBAF}">
      <dgm:prSet/>
      <dgm:spPr/>
      <dgm:t>
        <a:bodyPr/>
        <a:lstStyle/>
        <a:p>
          <a:endParaRPr lang="zh-CN" altLang="en-US" b="0"/>
        </a:p>
      </dgm:t>
    </dgm:pt>
    <dgm:pt modelId="{0DF48490-3ED9-4441-ABDB-3D92C53981CC}" type="sibTrans" cxnId="{82CD34BE-578F-45DC-B88D-3CE3BE23CBAF}">
      <dgm:prSet/>
      <dgm:spPr/>
      <dgm:t>
        <a:bodyPr/>
        <a:lstStyle/>
        <a:p>
          <a:endParaRPr lang="zh-CN" altLang="en-US" b="0"/>
        </a:p>
      </dgm:t>
    </dgm:pt>
    <dgm:pt modelId="{16730675-7634-45D6-A43F-C388DA08C0EA}">
      <dgm:prSet phldrT="[文本]"/>
      <dgm:spPr/>
      <dgm:t>
        <a:bodyPr/>
        <a:lstStyle/>
        <a:p>
          <a:r>
            <a:rPr lang="zh-CN" altLang="en-US" b="0" dirty="0" smtClean="0"/>
            <a:t>发展战略</a:t>
          </a:r>
          <a:endParaRPr lang="zh-CN" altLang="en-US" b="0" dirty="0"/>
        </a:p>
      </dgm:t>
    </dgm:pt>
    <dgm:pt modelId="{37AABB48-DED6-4893-BBD6-654AE4FC31A7}" type="parTrans" cxnId="{0D970BFE-6A42-4193-93B9-92AB7AC06DFE}">
      <dgm:prSet/>
      <dgm:spPr/>
      <dgm:t>
        <a:bodyPr/>
        <a:lstStyle/>
        <a:p>
          <a:endParaRPr lang="zh-CN" altLang="en-US" b="0"/>
        </a:p>
      </dgm:t>
    </dgm:pt>
    <dgm:pt modelId="{D7D37DAE-3742-4897-BABE-BF3A4EE526D1}" type="sibTrans" cxnId="{0D970BFE-6A42-4193-93B9-92AB7AC06DFE}">
      <dgm:prSet/>
      <dgm:spPr/>
      <dgm:t>
        <a:bodyPr/>
        <a:lstStyle/>
        <a:p>
          <a:endParaRPr lang="zh-CN" altLang="en-US" b="0"/>
        </a:p>
      </dgm:t>
    </dgm:pt>
    <dgm:pt modelId="{241B78FA-9C79-4F27-B43E-256806D3D7DD}">
      <dgm:prSet phldrT="[文本]"/>
      <dgm:spPr/>
      <dgm:t>
        <a:bodyPr/>
        <a:lstStyle/>
        <a:p>
          <a:r>
            <a:rPr lang="zh-CN" altLang="en-US" b="0" dirty="0" smtClean="0"/>
            <a:t>人才计划</a:t>
          </a:r>
          <a:endParaRPr lang="zh-CN" altLang="en-US" b="0" dirty="0"/>
        </a:p>
      </dgm:t>
    </dgm:pt>
    <dgm:pt modelId="{18F43804-9D56-424D-A588-90FD8F1A5B61}" type="parTrans" cxnId="{7E1A3E38-95B7-4151-ABD4-76196FF91B0F}">
      <dgm:prSet/>
      <dgm:spPr/>
      <dgm:t>
        <a:bodyPr/>
        <a:lstStyle/>
        <a:p>
          <a:endParaRPr lang="zh-CN" altLang="en-US" b="0"/>
        </a:p>
      </dgm:t>
    </dgm:pt>
    <dgm:pt modelId="{2E89B1A1-A18F-4B50-AFA4-A6F8B0D3996E}" type="sibTrans" cxnId="{7E1A3E38-95B7-4151-ABD4-76196FF91B0F}">
      <dgm:prSet/>
      <dgm:spPr/>
      <dgm:t>
        <a:bodyPr/>
        <a:lstStyle/>
        <a:p>
          <a:endParaRPr lang="zh-CN" altLang="en-US" b="0"/>
        </a:p>
      </dgm:t>
    </dgm:pt>
    <dgm:pt modelId="{8CBE2300-0A44-4ED7-9224-10E1429220A4}" type="pres">
      <dgm:prSet presAssocID="{1A26A4F9-47FF-4DA6-B110-72AE05BB1245}" presName="Name0" presStyleCnt="0">
        <dgm:presLayoutVars>
          <dgm:dir/>
          <dgm:resizeHandles val="exact"/>
        </dgm:presLayoutVars>
      </dgm:prSet>
      <dgm:spPr/>
    </dgm:pt>
    <dgm:pt modelId="{EAB0E17D-6917-44D0-BB21-DFCA501A36B5}" type="pres">
      <dgm:prSet presAssocID="{1A26A4F9-47FF-4DA6-B110-72AE05BB1245}" presName="fgShape" presStyleLbl="fgShp" presStyleIdx="0" presStyleCnt="1"/>
      <dgm:spPr/>
    </dgm:pt>
    <dgm:pt modelId="{836BFFF7-70D2-4C03-B578-8B97919E3D7D}" type="pres">
      <dgm:prSet presAssocID="{1A26A4F9-47FF-4DA6-B110-72AE05BB1245}" presName="linComp" presStyleCnt="0"/>
      <dgm:spPr/>
    </dgm:pt>
    <dgm:pt modelId="{E8E76153-147C-4705-AA46-3120E2890E30}" type="pres">
      <dgm:prSet presAssocID="{C33B0C1B-0C16-4C96-8287-57CAE8D6973F}" presName="compNode" presStyleCnt="0"/>
      <dgm:spPr/>
    </dgm:pt>
    <dgm:pt modelId="{F34B73A1-B3B9-417A-A167-2C13E1A24C9E}" type="pres">
      <dgm:prSet presAssocID="{C33B0C1B-0C16-4C96-8287-57CAE8D6973F}" presName="bkgdShape" presStyleLbl="node1" presStyleIdx="0" presStyleCnt="3"/>
      <dgm:spPr/>
    </dgm:pt>
    <dgm:pt modelId="{6967C9C9-8AFF-498D-970F-7753CD142F0E}" type="pres">
      <dgm:prSet presAssocID="{C33B0C1B-0C16-4C96-8287-57CAE8D6973F}" presName="nodeTx" presStyleLbl="node1" presStyleIdx="0" presStyleCnt="3">
        <dgm:presLayoutVars>
          <dgm:bulletEnabled val="1"/>
        </dgm:presLayoutVars>
      </dgm:prSet>
      <dgm:spPr/>
    </dgm:pt>
    <dgm:pt modelId="{D4F27092-E8A3-475F-AF3A-92B62B056A40}" type="pres">
      <dgm:prSet presAssocID="{C33B0C1B-0C16-4C96-8287-57CAE8D6973F}" presName="invisiNode" presStyleLbl="node1" presStyleIdx="0" presStyleCnt="3"/>
      <dgm:spPr/>
    </dgm:pt>
    <dgm:pt modelId="{B96991E7-4CA7-427A-A01B-B1D7B13E5B00}" type="pres">
      <dgm:prSet presAssocID="{C33B0C1B-0C16-4C96-8287-57CAE8D6973F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F57CB8A-B46D-4F3F-B26C-2E5B56EC2488}" type="pres">
      <dgm:prSet presAssocID="{0DF48490-3ED9-4441-ABDB-3D92C53981CC}" presName="sibTrans" presStyleLbl="sibTrans2D1" presStyleIdx="0" presStyleCnt="0"/>
      <dgm:spPr/>
    </dgm:pt>
    <dgm:pt modelId="{0385BCBF-93CE-444E-A7C7-7D9A100920EE}" type="pres">
      <dgm:prSet presAssocID="{16730675-7634-45D6-A43F-C388DA08C0EA}" presName="compNode" presStyleCnt="0"/>
      <dgm:spPr/>
    </dgm:pt>
    <dgm:pt modelId="{649C8F64-716A-4A85-9902-6315EC863452}" type="pres">
      <dgm:prSet presAssocID="{16730675-7634-45D6-A43F-C388DA08C0EA}" presName="bkgdShape" presStyleLbl="node1" presStyleIdx="1" presStyleCnt="3"/>
      <dgm:spPr/>
    </dgm:pt>
    <dgm:pt modelId="{40605C43-D027-485B-A6AB-59B2EEDD5A2E}" type="pres">
      <dgm:prSet presAssocID="{16730675-7634-45D6-A43F-C388DA08C0EA}" presName="nodeTx" presStyleLbl="node1" presStyleIdx="1" presStyleCnt="3">
        <dgm:presLayoutVars>
          <dgm:bulletEnabled val="1"/>
        </dgm:presLayoutVars>
      </dgm:prSet>
      <dgm:spPr/>
    </dgm:pt>
    <dgm:pt modelId="{A848C870-D062-41BC-98B8-FC0F87870D3A}" type="pres">
      <dgm:prSet presAssocID="{16730675-7634-45D6-A43F-C388DA08C0EA}" presName="invisiNode" presStyleLbl="node1" presStyleIdx="1" presStyleCnt="3"/>
      <dgm:spPr/>
    </dgm:pt>
    <dgm:pt modelId="{2D8D96C6-157D-4C97-B0D3-0FF2E8DC888E}" type="pres">
      <dgm:prSet presAssocID="{16730675-7634-45D6-A43F-C388DA08C0EA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9D18D8F-4ABB-47E9-BC54-C5506F891D45}" type="pres">
      <dgm:prSet presAssocID="{D7D37DAE-3742-4897-BABE-BF3A4EE526D1}" presName="sibTrans" presStyleLbl="sibTrans2D1" presStyleIdx="0" presStyleCnt="0"/>
      <dgm:spPr/>
    </dgm:pt>
    <dgm:pt modelId="{6F63B045-A5A3-430C-92B0-A0D9CF3AC723}" type="pres">
      <dgm:prSet presAssocID="{241B78FA-9C79-4F27-B43E-256806D3D7DD}" presName="compNode" presStyleCnt="0"/>
      <dgm:spPr/>
    </dgm:pt>
    <dgm:pt modelId="{3684A404-4FAF-4723-9344-79A644680138}" type="pres">
      <dgm:prSet presAssocID="{241B78FA-9C79-4F27-B43E-256806D3D7DD}" presName="bkgdShape" presStyleLbl="node1" presStyleIdx="2" presStyleCnt="3"/>
      <dgm:spPr/>
    </dgm:pt>
    <dgm:pt modelId="{79FBA9E3-D6B7-43D0-84FC-372CBDEAB9E2}" type="pres">
      <dgm:prSet presAssocID="{241B78FA-9C79-4F27-B43E-256806D3D7DD}" presName="nodeTx" presStyleLbl="node1" presStyleIdx="2" presStyleCnt="3">
        <dgm:presLayoutVars>
          <dgm:bulletEnabled val="1"/>
        </dgm:presLayoutVars>
      </dgm:prSet>
      <dgm:spPr/>
    </dgm:pt>
    <dgm:pt modelId="{E8AA30F0-7177-4565-B6E7-1C064CBBD945}" type="pres">
      <dgm:prSet presAssocID="{241B78FA-9C79-4F27-B43E-256806D3D7DD}" presName="invisiNode" presStyleLbl="node1" presStyleIdx="2" presStyleCnt="3"/>
      <dgm:spPr/>
    </dgm:pt>
    <dgm:pt modelId="{2029B58A-EB1F-455D-928C-A34034581D39}" type="pres">
      <dgm:prSet presAssocID="{241B78FA-9C79-4F27-B43E-256806D3D7DD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8723A91F-2FB9-43F9-A6F4-DA8477968B51}" type="presOf" srcId="{241B78FA-9C79-4F27-B43E-256806D3D7DD}" destId="{79FBA9E3-D6B7-43D0-84FC-372CBDEAB9E2}" srcOrd="1" destOrd="0" presId="urn:microsoft.com/office/officeart/2005/8/layout/hList7"/>
    <dgm:cxn modelId="{82CD34BE-578F-45DC-B88D-3CE3BE23CBAF}" srcId="{1A26A4F9-47FF-4DA6-B110-72AE05BB1245}" destId="{C33B0C1B-0C16-4C96-8287-57CAE8D6973F}" srcOrd="0" destOrd="0" parTransId="{88E1FD70-12A0-4663-9E1E-80708E781B2B}" sibTransId="{0DF48490-3ED9-4441-ABDB-3D92C53981CC}"/>
    <dgm:cxn modelId="{7E1A3E38-95B7-4151-ABD4-76196FF91B0F}" srcId="{1A26A4F9-47FF-4DA6-B110-72AE05BB1245}" destId="{241B78FA-9C79-4F27-B43E-256806D3D7DD}" srcOrd="2" destOrd="0" parTransId="{18F43804-9D56-424D-A588-90FD8F1A5B61}" sibTransId="{2E89B1A1-A18F-4B50-AFA4-A6F8B0D3996E}"/>
    <dgm:cxn modelId="{F01BEC7D-8DF9-455D-9542-22B277397D18}" type="presOf" srcId="{16730675-7634-45D6-A43F-C388DA08C0EA}" destId="{40605C43-D027-485B-A6AB-59B2EEDD5A2E}" srcOrd="1" destOrd="0" presId="urn:microsoft.com/office/officeart/2005/8/layout/hList7"/>
    <dgm:cxn modelId="{0D970BFE-6A42-4193-93B9-92AB7AC06DFE}" srcId="{1A26A4F9-47FF-4DA6-B110-72AE05BB1245}" destId="{16730675-7634-45D6-A43F-C388DA08C0EA}" srcOrd="1" destOrd="0" parTransId="{37AABB48-DED6-4893-BBD6-654AE4FC31A7}" sibTransId="{D7D37DAE-3742-4897-BABE-BF3A4EE526D1}"/>
    <dgm:cxn modelId="{6874EFB8-EA7D-4077-B7D0-6242722C9784}" type="presOf" srcId="{0DF48490-3ED9-4441-ABDB-3D92C53981CC}" destId="{DF57CB8A-B46D-4F3F-B26C-2E5B56EC2488}" srcOrd="0" destOrd="0" presId="urn:microsoft.com/office/officeart/2005/8/layout/hList7"/>
    <dgm:cxn modelId="{30D3583E-9A46-4C53-B1A0-35C5115809DA}" type="presOf" srcId="{1A26A4F9-47FF-4DA6-B110-72AE05BB1245}" destId="{8CBE2300-0A44-4ED7-9224-10E1429220A4}" srcOrd="0" destOrd="0" presId="urn:microsoft.com/office/officeart/2005/8/layout/hList7"/>
    <dgm:cxn modelId="{E4D08F86-A90B-471C-87B5-DF4E34DB9F2E}" type="presOf" srcId="{16730675-7634-45D6-A43F-C388DA08C0EA}" destId="{649C8F64-716A-4A85-9902-6315EC863452}" srcOrd="0" destOrd="0" presId="urn:microsoft.com/office/officeart/2005/8/layout/hList7"/>
    <dgm:cxn modelId="{3AD43A1A-F65B-4178-876D-2FF8B32F97E0}" type="presOf" srcId="{C33B0C1B-0C16-4C96-8287-57CAE8D6973F}" destId="{6967C9C9-8AFF-498D-970F-7753CD142F0E}" srcOrd="1" destOrd="0" presId="urn:microsoft.com/office/officeart/2005/8/layout/hList7"/>
    <dgm:cxn modelId="{6BC75AB6-AB41-47C6-A43C-8D943EAD965D}" type="presOf" srcId="{D7D37DAE-3742-4897-BABE-BF3A4EE526D1}" destId="{79D18D8F-4ABB-47E9-BC54-C5506F891D45}" srcOrd="0" destOrd="0" presId="urn:microsoft.com/office/officeart/2005/8/layout/hList7"/>
    <dgm:cxn modelId="{45558FC0-B3D4-4320-A34F-EBCEA1EB0147}" type="presOf" srcId="{C33B0C1B-0C16-4C96-8287-57CAE8D6973F}" destId="{F34B73A1-B3B9-417A-A167-2C13E1A24C9E}" srcOrd="0" destOrd="0" presId="urn:microsoft.com/office/officeart/2005/8/layout/hList7"/>
    <dgm:cxn modelId="{A1207E36-B41D-4061-B86B-8B2493E3B947}" type="presOf" srcId="{241B78FA-9C79-4F27-B43E-256806D3D7DD}" destId="{3684A404-4FAF-4723-9344-79A644680138}" srcOrd="0" destOrd="0" presId="urn:microsoft.com/office/officeart/2005/8/layout/hList7"/>
    <dgm:cxn modelId="{393377CD-BEE3-40CE-9B2D-D9A16C9DBA93}" type="presParOf" srcId="{8CBE2300-0A44-4ED7-9224-10E1429220A4}" destId="{EAB0E17D-6917-44D0-BB21-DFCA501A36B5}" srcOrd="0" destOrd="0" presId="urn:microsoft.com/office/officeart/2005/8/layout/hList7"/>
    <dgm:cxn modelId="{C4346AA6-195A-4F73-B4A1-5ECF1176C4E9}" type="presParOf" srcId="{8CBE2300-0A44-4ED7-9224-10E1429220A4}" destId="{836BFFF7-70D2-4C03-B578-8B97919E3D7D}" srcOrd="1" destOrd="0" presId="urn:microsoft.com/office/officeart/2005/8/layout/hList7"/>
    <dgm:cxn modelId="{43248E2B-AA2A-46BA-A8CD-A70692B4DB7C}" type="presParOf" srcId="{836BFFF7-70D2-4C03-B578-8B97919E3D7D}" destId="{E8E76153-147C-4705-AA46-3120E2890E30}" srcOrd="0" destOrd="0" presId="urn:microsoft.com/office/officeart/2005/8/layout/hList7"/>
    <dgm:cxn modelId="{338EA795-A1EB-4E0A-B55A-16D78C01DFA6}" type="presParOf" srcId="{E8E76153-147C-4705-AA46-3120E2890E30}" destId="{F34B73A1-B3B9-417A-A167-2C13E1A24C9E}" srcOrd="0" destOrd="0" presId="urn:microsoft.com/office/officeart/2005/8/layout/hList7"/>
    <dgm:cxn modelId="{2D748A65-47E3-4ECA-9191-3286917409EE}" type="presParOf" srcId="{E8E76153-147C-4705-AA46-3120E2890E30}" destId="{6967C9C9-8AFF-498D-970F-7753CD142F0E}" srcOrd="1" destOrd="0" presId="urn:microsoft.com/office/officeart/2005/8/layout/hList7"/>
    <dgm:cxn modelId="{884886F5-B417-4AFD-8F89-681EB7BB11B2}" type="presParOf" srcId="{E8E76153-147C-4705-AA46-3120E2890E30}" destId="{D4F27092-E8A3-475F-AF3A-92B62B056A40}" srcOrd="2" destOrd="0" presId="urn:microsoft.com/office/officeart/2005/8/layout/hList7"/>
    <dgm:cxn modelId="{D5836CCB-C6F3-4F25-806B-F5FE9321A4A2}" type="presParOf" srcId="{E8E76153-147C-4705-AA46-3120E2890E30}" destId="{B96991E7-4CA7-427A-A01B-B1D7B13E5B00}" srcOrd="3" destOrd="0" presId="urn:microsoft.com/office/officeart/2005/8/layout/hList7"/>
    <dgm:cxn modelId="{D01F206D-B59B-4443-8C82-B6D835B69D28}" type="presParOf" srcId="{836BFFF7-70D2-4C03-B578-8B97919E3D7D}" destId="{DF57CB8A-B46D-4F3F-B26C-2E5B56EC2488}" srcOrd="1" destOrd="0" presId="urn:microsoft.com/office/officeart/2005/8/layout/hList7"/>
    <dgm:cxn modelId="{BB16552F-006C-4C16-AEA6-8DDDA1FEB972}" type="presParOf" srcId="{836BFFF7-70D2-4C03-B578-8B97919E3D7D}" destId="{0385BCBF-93CE-444E-A7C7-7D9A100920EE}" srcOrd="2" destOrd="0" presId="urn:microsoft.com/office/officeart/2005/8/layout/hList7"/>
    <dgm:cxn modelId="{01393099-C58D-401F-B985-92FCB7C9F089}" type="presParOf" srcId="{0385BCBF-93CE-444E-A7C7-7D9A100920EE}" destId="{649C8F64-716A-4A85-9902-6315EC863452}" srcOrd="0" destOrd="0" presId="urn:microsoft.com/office/officeart/2005/8/layout/hList7"/>
    <dgm:cxn modelId="{6C2E159A-D6E0-4758-8298-4DC21E98BCB4}" type="presParOf" srcId="{0385BCBF-93CE-444E-A7C7-7D9A100920EE}" destId="{40605C43-D027-485B-A6AB-59B2EEDD5A2E}" srcOrd="1" destOrd="0" presId="urn:microsoft.com/office/officeart/2005/8/layout/hList7"/>
    <dgm:cxn modelId="{B5F6C28E-4E84-4A69-BDDE-4660B7ABAF19}" type="presParOf" srcId="{0385BCBF-93CE-444E-A7C7-7D9A100920EE}" destId="{A848C870-D062-41BC-98B8-FC0F87870D3A}" srcOrd="2" destOrd="0" presId="urn:microsoft.com/office/officeart/2005/8/layout/hList7"/>
    <dgm:cxn modelId="{A6789E9A-C183-43C2-AF00-0101815C6443}" type="presParOf" srcId="{0385BCBF-93CE-444E-A7C7-7D9A100920EE}" destId="{2D8D96C6-157D-4C97-B0D3-0FF2E8DC888E}" srcOrd="3" destOrd="0" presId="urn:microsoft.com/office/officeart/2005/8/layout/hList7"/>
    <dgm:cxn modelId="{C6EE457E-7114-4C0D-B133-0CC68D0D4414}" type="presParOf" srcId="{836BFFF7-70D2-4C03-B578-8B97919E3D7D}" destId="{79D18D8F-4ABB-47E9-BC54-C5506F891D45}" srcOrd="3" destOrd="0" presId="urn:microsoft.com/office/officeart/2005/8/layout/hList7"/>
    <dgm:cxn modelId="{A08204D4-8F4C-4A65-B053-1ACE90BCB8B7}" type="presParOf" srcId="{836BFFF7-70D2-4C03-B578-8B97919E3D7D}" destId="{6F63B045-A5A3-430C-92B0-A0D9CF3AC723}" srcOrd="4" destOrd="0" presId="urn:microsoft.com/office/officeart/2005/8/layout/hList7"/>
    <dgm:cxn modelId="{23026223-0A05-45DA-A027-333765D92386}" type="presParOf" srcId="{6F63B045-A5A3-430C-92B0-A0D9CF3AC723}" destId="{3684A404-4FAF-4723-9344-79A644680138}" srcOrd="0" destOrd="0" presId="urn:microsoft.com/office/officeart/2005/8/layout/hList7"/>
    <dgm:cxn modelId="{30BDDAC6-4A85-40BD-B3DB-C3BB9FDC2E7A}" type="presParOf" srcId="{6F63B045-A5A3-430C-92B0-A0D9CF3AC723}" destId="{79FBA9E3-D6B7-43D0-84FC-372CBDEAB9E2}" srcOrd="1" destOrd="0" presId="urn:microsoft.com/office/officeart/2005/8/layout/hList7"/>
    <dgm:cxn modelId="{0BD70F07-04C7-4088-BC4B-2111D656D17F}" type="presParOf" srcId="{6F63B045-A5A3-430C-92B0-A0D9CF3AC723}" destId="{E8AA30F0-7177-4565-B6E7-1C064CBBD945}" srcOrd="2" destOrd="0" presId="urn:microsoft.com/office/officeart/2005/8/layout/hList7"/>
    <dgm:cxn modelId="{B98CC8BB-DFE0-4156-A029-50650426162E}" type="presParOf" srcId="{6F63B045-A5A3-430C-92B0-A0D9CF3AC723}" destId="{2029B58A-EB1F-455D-928C-A34034581D39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6B68FB8-C362-4BD6-9561-C303BE9AAAE7}" type="doc">
      <dgm:prSet loTypeId="urn:microsoft.com/office/officeart/2005/8/layout/cycle8" loCatId="cycle" qsTypeId="urn:microsoft.com/office/officeart/2005/8/quickstyle/simple3" qsCatId="simple" csTypeId="urn:microsoft.com/office/officeart/2005/8/colors/accent1_2" csCatId="accent1" phldr="1"/>
      <dgm:spPr/>
    </dgm:pt>
    <dgm:pt modelId="{FD2553B4-DC70-4DF3-BD47-7EF559075C54}">
      <dgm:prSet phldrT="[文本]" custT="1"/>
      <dgm:spPr/>
      <dgm:t>
        <a:bodyPr/>
        <a:lstStyle/>
        <a:p>
          <a:r>
            <a:rPr lang="zh-CN" altLang="en-US" sz="2400" dirty="0" smtClean="0">
              <a:latin typeface="华文中宋" pitchFamily="2" charset="-122"/>
              <a:ea typeface="华文中宋" pitchFamily="2" charset="-122"/>
            </a:rPr>
            <a:t>逻辑</a:t>
          </a:r>
          <a:endParaRPr lang="zh-CN" altLang="en-US" sz="2400" dirty="0">
            <a:latin typeface="华文中宋" pitchFamily="2" charset="-122"/>
            <a:ea typeface="华文中宋" pitchFamily="2" charset="-122"/>
          </a:endParaRPr>
        </a:p>
      </dgm:t>
    </dgm:pt>
    <dgm:pt modelId="{6D551F5A-5EA4-46D6-AD26-428FFC176287}" type="parTrans" cxnId="{5A46CB6C-4F86-4778-93F6-683CC1DA7C90}">
      <dgm:prSet/>
      <dgm:spPr/>
      <dgm:t>
        <a:bodyPr/>
        <a:lstStyle/>
        <a:p>
          <a:endParaRPr lang="zh-CN" altLang="en-US" sz="2400">
            <a:latin typeface="华文中宋" pitchFamily="2" charset="-122"/>
            <a:ea typeface="华文中宋" pitchFamily="2" charset="-122"/>
          </a:endParaRPr>
        </a:p>
      </dgm:t>
    </dgm:pt>
    <dgm:pt modelId="{C31B9F1F-9A3A-4DA2-8D58-38FAC623C2D8}" type="sibTrans" cxnId="{5A46CB6C-4F86-4778-93F6-683CC1DA7C90}">
      <dgm:prSet/>
      <dgm:spPr/>
      <dgm:t>
        <a:bodyPr/>
        <a:lstStyle/>
        <a:p>
          <a:endParaRPr lang="zh-CN" altLang="en-US" sz="2400">
            <a:latin typeface="华文中宋" pitchFamily="2" charset="-122"/>
            <a:ea typeface="华文中宋" pitchFamily="2" charset="-122"/>
          </a:endParaRPr>
        </a:p>
      </dgm:t>
    </dgm:pt>
    <dgm:pt modelId="{4316757C-EDB0-4700-94BB-B2A152B8E326}">
      <dgm:prSet phldrT="[文本]" custT="1"/>
      <dgm:spPr/>
      <dgm:t>
        <a:bodyPr/>
        <a:lstStyle/>
        <a:p>
          <a:r>
            <a:rPr lang="zh-CN" altLang="en-US" sz="2400" dirty="0" smtClean="0">
              <a:latin typeface="华文中宋" pitchFamily="2" charset="-122"/>
              <a:ea typeface="华文中宋" pitchFamily="2" charset="-122"/>
            </a:rPr>
            <a:t>验证</a:t>
          </a:r>
          <a:endParaRPr lang="zh-CN" altLang="en-US" sz="2400" dirty="0">
            <a:latin typeface="华文中宋" pitchFamily="2" charset="-122"/>
            <a:ea typeface="华文中宋" pitchFamily="2" charset="-122"/>
          </a:endParaRPr>
        </a:p>
      </dgm:t>
    </dgm:pt>
    <dgm:pt modelId="{FADB5772-0239-430B-8F0A-72BE0DDB247B}" type="parTrans" cxnId="{D40A9A6A-96FB-4F69-862E-E42ACD448895}">
      <dgm:prSet/>
      <dgm:spPr/>
      <dgm:t>
        <a:bodyPr/>
        <a:lstStyle/>
        <a:p>
          <a:endParaRPr lang="zh-CN" altLang="en-US" sz="2400">
            <a:latin typeface="华文中宋" pitchFamily="2" charset="-122"/>
            <a:ea typeface="华文中宋" pitchFamily="2" charset="-122"/>
          </a:endParaRPr>
        </a:p>
      </dgm:t>
    </dgm:pt>
    <dgm:pt modelId="{6008F699-0EC1-4784-B295-01DB7D34BCFD}" type="sibTrans" cxnId="{D40A9A6A-96FB-4F69-862E-E42ACD448895}">
      <dgm:prSet/>
      <dgm:spPr/>
      <dgm:t>
        <a:bodyPr/>
        <a:lstStyle/>
        <a:p>
          <a:endParaRPr lang="zh-CN" altLang="en-US" sz="2400">
            <a:latin typeface="华文中宋" pitchFamily="2" charset="-122"/>
            <a:ea typeface="华文中宋" pitchFamily="2" charset="-122"/>
          </a:endParaRPr>
        </a:p>
      </dgm:t>
    </dgm:pt>
    <dgm:pt modelId="{790E0FCB-7723-426B-9C4C-805D378CA479}">
      <dgm:prSet phldrT="[文本]" custT="1"/>
      <dgm:spPr/>
      <dgm:t>
        <a:bodyPr/>
        <a:lstStyle/>
        <a:p>
          <a:r>
            <a:rPr lang="zh-CN" altLang="en-US" sz="2400" dirty="0" smtClean="0">
              <a:latin typeface="华文中宋" pitchFamily="2" charset="-122"/>
              <a:ea typeface="华文中宋" pitchFamily="2" charset="-122"/>
            </a:rPr>
            <a:t>概念</a:t>
          </a:r>
          <a:endParaRPr lang="zh-CN" altLang="en-US" sz="2400" dirty="0">
            <a:latin typeface="华文中宋" pitchFamily="2" charset="-122"/>
            <a:ea typeface="华文中宋" pitchFamily="2" charset="-122"/>
          </a:endParaRPr>
        </a:p>
      </dgm:t>
    </dgm:pt>
    <dgm:pt modelId="{7096EF9A-47E3-4273-87D6-556F0208C759}" type="parTrans" cxnId="{F0BE9C4D-335E-4D26-ACA3-3DD9B7793B86}">
      <dgm:prSet/>
      <dgm:spPr/>
      <dgm:t>
        <a:bodyPr/>
        <a:lstStyle/>
        <a:p>
          <a:endParaRPr lang="zh-CN" altLang="en-US" sz="2400">
            <a:latin typeface="华文中宋" pitchFamily="2" charset="-122"/>
            <a:ea typeface="华文中宋" pitchFamily="2" charset="-122"/>
          </a:endParaRPr>
        </a:p>
      </dgm:t>
    </dgm:pt>
    <dgm:pt modelId="{3222BD28-7726-4605-82AB-2D50E966D0BA}" type="sibTrans" cxnId="{F0BE9C4D-335E-4D26-ACA3-3DD9B7793B86}">
      <dgm:prSet/>
      <dgm:spPr/>
      <dgm:t>
        <a:bodyPr/>
        <a:lstStyle/>
        <a:p>
          <a:endParaRPr lang="zh-CN" altLang="en-US" sz="2400">
            <a:latin typeface="华文中宋" pitchFamily="2" charset="-122"/>
            <a:ea typeface="华文中宋" pitchFamily="2" charset="-122"/>
          </a:endParaRPr>
        </a:p>
      </dgm:t>
    </dgm:pt>
    <dgm:pt modelId="{2230A862-ABB1-4BD4-B0CB-D0C6980B6C95}" type="pres">
      <dgm:prSet presAssocID="{26B68FB8-C362-4BD6-9561-C303BE9AAAE7}" presName="compositeShape" presStyleCnt="0">
        <dgm:presLayoutVars>
          <dgm:chMax val="7"/>
          <dgm:dir/>
          <dgm:resizeHandles val="exact"/>
        </dgm:presLayoutVars>
      </dgm:prSet>
      <dgm:spPr/>
    </dgm:pt>
    <dgm:pt modelId="{483559C0-BE44-4500-8E44-CDE453852CEF}" type="pres">
      <dgm:prSet presAssocID="{26B68FB8-C362-4BD6-9561-C303BE9AAAE7}" presName="wedge1" presStyleLbl="node1" presStyleIdx="0" presStyleCnt="3"/>
      <dgm:spPr/>
    </dgm:pt>
    <dgm:pt modelId="{98096BC9-5325-4189-AE36-3A899865BE96}" type="pres">
      <dgm:prSet presAssocID="{26B68FB8-C362-4BD6-9561-C303BE9AAAE7}" presName="dummy1a" presStyleCnt="0"/>
      <dgm:spPr/>
    </dgm:pt>
    <dgm:pt modelId="{4E5A1D37-0A3C-4C35-A7D1-F80B0C7A4DB2}" type="pres">
      <dgm:prSet presAssocID="{26B68FB8-C362-4BD6-9561-C303BE9AAAE7}" presName="dummy1b" presStyleCnt="0"/>
      <dgm:spPr/>
    </dgm:pt>
    <dgm:pt modelId="{ACA231C5-76EB-484D-ABB0-FB5C91C98DA1}" type="pres">
      <dgm:prSet presAssocID="{26B68FB8-C362-4BD6-9561-C303BE9AAAE7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DEC68C83-D5C6-4D44-83D4-6E17BEC98A0A}" type="pres">
      <dgm:prSet presAssocID="{26B68FB8-C362-4BD6-9561-C303BE9AAAE7}" presName="wedge2" presStyleLbl="node1" presStyleIdx="1" presStyleCnt="3"/>
      <dgm:spPr/>
    </dgm:pt>
    <dgm:pt modelId="{E56825F5-8E2F-4D21-A4D1-2BE00250B23C}" type="pres">
      <dgm:prSet presAssocID="{26B68FB8-C362-4BD6-9561-C303BE9AAAE7}" presName="dummy2a" presStyleCnt="0"/>
      <dgm:spPr/>
    </dgm:pt>
    <dgm:pt modelId="{3EEF7565-6F65-4D27-A91C-0AD09149CD66}" type="pres">
      <dgm:prSet presAssocID="{26B68FB8-C362-4BD6-9561-C303BE9AAAE7}" presName="dummy2b" presStyleCnt="0"/>
      <dgm:spPr/>
    </dgm:pt>
    <dgm:pt modelId="{7AA27654-B270-407B-B730-8AD511434622}" type="pres">
      <dgm:prSet presAssocID="{26B68FB8-C362-4BD6-9561-C303BE9AAAE7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72C48D16-C452-4627-816C-F0DA56CF6E6D}" type="pres">
      <dgm:prSet presAssocID="{26B68FB8-C362-4BD6-9561-C303BE9AAAE7}" presName="wedge3" presStyleLbl="node1" presStyleIdx="2" presStyleCnt="3"/>
      <dgm:spPr/>
    </dgm:pt>
    <dgm:pt modelId="{F87A726A-1EB4-49CF-828C-A8B77BB149CA}" type="pres">
      <dgm:prSet presAssocID="{26B68FB8-C362-4BD6-9561-C303BE9AAAE7}" presName="dummy3a" presStyleCnt="0"/>
      <dgm:spPr/>
    </dgm:pt>
    <dgm:pt modelId="{E9702715-69C6-402A-868B-E1A2348FFA86}" type="pres">
      <dgm:prSet presAssocID="{26B68FB8-C362-4BD6-9561-C303BE9AAAE7}" presName="dummy3b" presStyleCnt="0"/>
      <dgm:spPr/>
    </dgm:pt>
    <dgm:pt modelId="{21BB925E-6EBC-4A71-888A-31A9C8AB6B75}" type="pres">
      <dgm:prSet presAssocID="{26B68FB8-C362-4BD6-9561-C303BE9AAAE7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026644A4-D2CA-489B-893A-4FCF944888E9}" type="pres">
      <dgm:prSet presAssocID="{C31B9F1F-9A3A-4DA2-8D58-38FAC623C2D8}" presName="arrowWedge1" presStyleLbl="fgSibTrans2D1" presStyleIdx="0" presStyleCnt="3"/>
      <dgm:spPr/>
    </dgm:pt>
    <dgm:pt modelId="{58B0C656-DE71-4FF1-874E-C0202C907513}" type="pres">
      <dgm:prSet presAssocID="{6008F699-0EC1-4784-B295-01DB7D34BCFD}" presName="arrowWedge2" presStyleLbl="fgSibTrans2D1" presStyleIdx="1" presStyleCnt="3"/>
      <dgm:spPr/>
    </dgm:pt>
    <dgm:pt modelId="{FD078FDC-3408-47AF-A329-A08C018F7590}" type="pres">
      <dgm:prSet presAssocID="{3222BD28-7726-4605-82AB-2D50E966D0BA}" presName="arrowWedge3" presStyleLbl="fgSibTrans2D1" presStyleIdx="2" presStyleCnt="3"/>
      <dgm:spPr/>
    </dgm:pt>
  </dgm:ptLst>
  <dgm:cxnLst>
    <dgm:cxn modelId="{EA0C0686-3840-4DAF-B5D4-F3BE14BFCEF5}" type="presOf" srcId="{4316757C-EDB0-4700-94BB-B2A152B8E326}" destId="{DEC68C83-D5C6-4D44-83D4-6E17BEC98A0A}" srcOrd="0" destOrd="0" presId="urn:microsoft.com/office/officeart/2005/8/layout/cycle8"/>
    <dgm:cxn modelId="{2DAB39B7-7AD8-4F69-8565-47497B353071}" type="presOf" srcId="{790E0FCB-7723-426B-9C4C-805D378CA479}" destId="{21BB925E-6EBC-4A71-888A-31A9C8AB6B75}" srcOrd="1" destOrd="0" presId="urn:microsoft.com/office/officeart/2005/8/layout/cycle8"/>
    <dgm:cxn modelId="{429EFF81-845A-4DC6-9360-57ACF9DF6751}" type="presOf" srcId="{26B68FB8-C362-4BD6-9561-C303BE9AAAE7}" destId="{2230A862-ABB1-4BD4-B0CB-D0C6980B6C95}" srcOrd="0" destOrd="0" presId="urn:microsoft.com/office/officeart/2005/8/layout/cycle8"/>
    <dgm:cxn modelId="{5A46CB6C-4F86-4778-93F6-683CC1DA7C90}" srcId="{26B68FB8-C362-4BD6-9561-C303BE9AAAE7}" destId="{FD2553B4-DC70-4DF3-BD47-7EF559075C54}" srcOrd="0" destOrd="0" parTransId="{6D551F5A-5EA4-46D6-AD26-428FFC176287}" sibTransId="{C31B9F1F-9A3A-4DA2-8D58-38FAC623C2D8}"/>
    <dgm:cxn modelId="{5BB58E8C-80C7-486B-95C3-ACEACED35E9F}" type="presOf" srcId="{790E0FCB-7723-426B-9C4C-805D378CA479}" destId="{72C48D16-C452-4627-816C-F0DA56CF6E6D}" srcOrd="0" destOrd="0" presId="urn:microsoft.com/office/officeart/2005/8/layout/cycle8"/>
    <dgm:cxn modelId="{D40A9A6A-96FB-4F69-862E-E42ACD448895}" srcId="{26B68FB8-C362-4BD6-9561-C303BE9AAAE7}" destId="{4316757C-EDB0-4700-94BB-B2A152B8E326}" srcOrd="1" destOrd="0" parTransId="{FADB5772-0239-430B-8F0A-72BE0DDB247B}" sibTransId="{6008F699-0EC1-4784-B295-01DB7D34BCFD}"/>
    <dgm:cxn modelId="{79ACC214-0C96-4265-B308-27044EE72677}" type="presOf" srcId="{FD2553B4-DC70-4DF3-BD47-7EF559075C54}" destId="{483559C0-BE44-4500-8E44-CDE453852CEF}" srcOrd="0" destOrd="0" presId="urn:microsoft.com/office/officeart/2005/8/layout/cycle8"/>
    <dgm:cxn modelId="{945B53AD-9EA0-4B7E-A52A-A494BAF75DB7}" type="presOf" srcId="{FD2553B4-DC70-4DF3-BD47-7EF559075C54}" destId="{ACA231C5-76EB-484D-ABB0-FB5C91C98DA1}" srcOrd="1" destOrd="0" presId="urn:microsoft.com/office/officeart/2005/8/layout/cycle8"/>
    <dgm:cxn modelId="{BDEB7091-BA5D-4F94-AE0D-83101BC465F2}" type="presOf" srcId="{4316757C-EDB0-4700-94BB-B2A152B8E326}" destId="{7AA27654-B270-407B-B730-8AD511434622}" srcOrd="1" destOrd="0" presId="urn:microsoft.com/office/officeart/2005/8/layout/cycle8"/>
    <dgm:cxn modelId="{F0BE9C4D-335E-4D26-ACA3-3DD9B7793B86}" srcId="{26B68FB8-C362-4BD6-9561-C303BE9AAAE7}" destId="{790E0FCB-7723-426B-9C4C-805D378CA479}" srcOrd="2" destOrd="0" parTransId="{7096EF9A-47E3-4273-87D6-556F0208C759}" sibTransId="{3222BD28-7726-4605-82AB-2D50E966D0BA}"/>
    <dgm:cxn modelId="{EF2B7253-9194-4272-B007-82F37AB9F9E5}" type="presParOf" srcId="{2230A862-ABB1-4BD4-B0CB-D0C6980B6C95}" destId="{483559C0-BE44-4500-8E44-CDE453852CEF}" srcOrd="0" destOrd="0" presId="urn:microsoft.com/office/officeart/2005/8/layout/cycle8"/>
    <dgm:cxn modelId="{4435F1EF-AF7A-49DF-B7CF-B8F015393296}" type="presParOf" srcId="{2230A862-ABB1-4BD4-B0CB-D0C6980B6C95}" destId="{98096BC9-5325-4189-AE36-3A899865BE96}" srcOrd="1" destOrd="0" presId="urn:microsoft.com/office/officeart/2005/8/layout/cycle8"/>
    <dgm:cxn modelId="{22A22036-D534-4A76-BE19-E101E1C5EEB9}" type="presParOf" srcId="{2230A862-ABB1-4BD4-B0CB-D0C6980B6C95}" destId="{4E5A1D37-0A3C-4C35-A7D1-F80B0C7A4DB2}" srcOrd="2" destOrd="0" presId="urn:microsoft.com/office/officeart/2005/8/layout/cycle8"/>
    <dgm:cxn modelId="{90FC0A82-3FAC-451E-BABA-9A83444C36B2}" type="presParOf" srcId="{2230A862-ABB1-4BD4-B0CB-D0C6980B6C95}" destId="{ACA231C5-76EB-484D-ABB0-FB5C91C98DA1}" srcOrd="3" destOrd="0" presId="urn:microsoft.com/office/officeart/2005/8/layout/cycle8"/>
    <dgm:cxn modelId="{D2D691E3-3974-4560-95B5-42A320193EEE}" type="presParOf" srcId="{2230A862-ABB1-4BD4-B0CB-D0C6980B6C95}" destId="{DEC68C83-D5C6-4D44-83D4-6E17BEC98A0A}" srcOrd="4" destOrd="0" presId="urn:microsoft.com/office/officeart/2005/8/layout/cycle8"/>
    <dgm:cxn modelId="{8E6AE911-F919-4D94-83C5-4BDC768DA081}" type="presParOf" srcId="{2230A862-ABB1-4BD4-B0CB-D0C6980B6C95}" destId="{E56825F5-8E2F-4D21-A4D1-2BE00250B23C}" srcOrd="5" destOrd="0" presId="urn:microsoft.com/office/officeart/2005/8/layout/cycle8"/>
    <dgm:cxn modelId="{C5F8AAF8-2764-48C8-A542-35CD125A8CA1}" type="presParOf" srcId="{2230A862-ABB1-4BD4-B0CB-D0C6980B6C95}" destId="{3EEF7565-6F65-4D27-A91C-0AD09149CD66}" srcOrd="6" destOrd="0" presId="urn:microsoft.com/office/officeart/2005/8/layout/cycle8"/>
    <dgm:cxn modelId="{9DBC28D9-9E70-4ED1-8581-A9A97041545C}" type="presParOf" srcId="{2230A862-ABB1-4BD4-B0CB-D0C6980B6C95}" destId="{7AA27654-B270-407B-B730-8AD511434622}" srcOrd="7" destOrd="0" presId="urn:microsoft.com/office/officeart/2005/8/layout/cycle8"/>
    <dgm:cxn modelId="{B74C5EB4-ED41-4101-AE29-1B83B0B5F58D}" type="presParOf" srcId="{2230A862-ABB1-4BD4-B0CB-D0C6980B6C95}" destId="{72C48D16-C452-4627-816C-F0DA56CF6E6D}" srcOrd="8" destOrd="0" presId="urn:microsoft.com/office/officeart/2005/8/layout/cycle8"/>
    <dgm:cxn modelId="{778B8BF6-0C72-4C8B-A422-6A84A88E771F}" type="presParOf" srcId="{2230A862-ABB1-4BD4-B0CB-D0C6980B6C95}" destId="{F87A726A-1EB4-49CF-828C-A8B77BB149CA}" srcOrd="9" destOrd="0" presId="urn:microsoft.com/office/officeart/2005/8/layout/cycle8"/>
    <dgm:cxn modelId="{959CBA87-5EE4-4711-AE32-BD8CEA88BCD2}" type="presParOf" srcId="{2230A862-ABB1-4BD4-B0CB-D0C6980B6C95}" destId="{E9702715-69C6-402A-868B-E1A2348FFA86}" srcOrd="10" destOrd="0" presId="urn:microsoft.com/office/officeart/2005/8/layout/cycle8"/>
    <dgm:cxn modelId="{02D71042-156E-4B98-9F0A-8F9C3C7AA684}" type="presParOf" srcId="{2230A862-ABB1-4BD4-B0CB-D0C6980B6C95}" destId="{21BB925E-6EBC-4A71-888A-31A9C8AB6B75}" srcOrd="11" destOrd="0" presId="urn:microsoft.com/office/officeart/2005/8/layout/cycle8"/>
    <dgm:cxn modelId="{94E1D661-C9B0-4A49-A9F3-7CC7293D5219}" type="presParOf" srcId="{2230A862-ABB1-4BD4-B0CB-D0C6980B6C95}" destId="{026644A4-D2CA-489B-893A-4FCF944888E9}" srcOrd="12" destOrd="0" presId="urn:microsoft.com/office/officeart/2005/8/layout/cycle8"/>
    <dgm:cxn modelId="{CA089D83-6564-4D14-A1FE-D1A73B842EFB}" type="presParOf" srcId="{2230A862-ABB1-4BD4-B0CB-D0C6980B6C95}" destId="{58B0C656-DE71-4FF1-874E-C0202C907513}" srcOrd="13" destOrd="0" presId="urn:microsoft.com/office/officeart/2005/8/layout/cycle8"/>
    <dgm:cxn modelId="{7D405DB7-208A-4C0E-890F-1587CFA8E870}" type="presParOf" srcId="{2230A862-ABB1-4BD4-B0CB-D0C6980B6C95}" destId="{FD078FDC-3408-47AF-A329-A08C018F7590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9A7B3C5-F7B2-4D5A-9924-0765E4E796C9}" type="doc">
      <dgm:prSet loTypeId="urn:microsoft.com/office/officeart/2005/8/layout/venn1" loCatId="relationship" qsTypeId="urn:microsoft.com/office/officeart/2005/8/quickstyle/simple3" qsCatId="simple" csTypeId="urn:microsoft.com/office/officeart/2005/8/colors/accent0_3" csCatId="mainScheme" phldr="1"/>
      <dgm:spPr/>
    </dgm:pt>
    <dgm:pt modelId="{A385EC8C-6517-443A-A9AD-83BB417FAEC2}">
      <dgm:prSet phldrT="[文本]" custT="1"/>
      <dgm:spPr/>
      <dgm:t>
        <a:bodyPr/>
        <a:lstStyle/>
        <a:p>
          <a:r>
            <a:rPr lang="zh-CN" altLang="en-US" sz="2400" dirty="0" smtClean="0">
              <a:latin typeface="华文中宋" pitchFamily="2" charset="-122"/>
              <a:ea typeface="华文中宋" pitchFamily="2" charset="-122"/>
            </a:rPr>
            <a:t>社会   阶层</a:t>
          </a:r>
          <a:endParaRPr lang="zh-CN" altLang="en-US" sz="2400" dirty="0">
            <a:latin typeface="华文中宋" pitchFamily="2" charset="-122"/>
            <a:ea typeface="华文中宋" pitchFamily="2" charset="-122"/>
          </a:endParaRPr>
        </a:p>
      </dgm:t>
    </dgm:pt>
    <dgm:pt modelId="{60D091BD-D74D-4345-BC59-FABB3EBE3C71}" type="parTrans" cxnId="{030E84B7-2B51-41F0-9BB9-BB056117CEFA}">
      <dgm:prSet/>
      <dgm:spPr/>
      <dgm:t>
        <a:bodyPr/>
        <a:lstStyle/>
        <a:p>
          <a:endParaRPr lang="zh-CN" altLang="en-US" sz="2400">
            <a:latin typeface="华文中宋" pitchFamily="2" charset="-122"/>
            <a:ea typeface="华文中宋" pitchFamily="2" charset="-122"/>
          </a:endParaRPr>
        </a:p>
      </dgm:t>
    </dgm:pt>
    <dgm:pt modelId="{7ADE3223-A35D-4CD2-83A2-7C92FB66EF0C}" type="sibTrans" cxnId="{030E84B7-2B51-41F0-9BB9-BB056117CEFA}">
      <dgm:prSet/>
      <dgm:spPr/>
      <dgm:t>
        <a:bodyPr/>
        <a:lstStyle/>
        <a:p>
          <a:endParaRPr lang="zh-CN" altLang="en-US" sz="2400">
            <a:latin typeface="华文中宋" pitchFamily="2" charset="-122"/>
            <a:ea typeface="华文中宋" pitchFamily="2" charset="-122"/>
          </a:endParaRPr>
        </a:p>
      </dgm:t>
    </dgm:pt>
    <dgm:pt modelId="{7227F89C-B556-4742-B1F4-E1C6384D4822}">
      <dgm:prSet phldrT="[文本]" custT="1"/>
      <dgm:spPr/>
      <dgm:t>
        <a:bodyPr/>
        <a:lstStyle/>
        <a:p>
          <a:r>
            <a:rPr lang="zh-CN" altLang="en-US" sz="2400" dirty="0" smtClean="0">
              <a:latin typeface="华文中宋" pitchFamily="2" charset="-122"/>
              <a:ea typeface="华文中宋" pitchFamily="2" charset="-122"/>
            </a:rPr>
            <a:t>经济 收入</a:t>
          </a:r>
          <a:endParaRPr lang="zh-CN" altLang="en-US" sz="2400" dirty="0">
            <a:latin typeface="华文中宋" pitchFamily="2" charset="-122"/>
            <a:ea typeface="华文中宋" pitchFamily="2" charset="-122"/>
          </a:endParaRPr>
        </a:p>
      </dgm:t>
    </dgm:pt>
    <dgm:pt modelId="{8F3AC8FC-5248-4E93-8CDC-9ADE89E191C5}" type="parTrans" cxnId="{5C97040D-6DFF-4925-9D3A-807F83BC1E27}">
      <dgm:prSet/>
      <dgm:spPr/>
      <dgm:t>
        <a:bodyPr/>
        <a:lstStyle/>
        <a:p>
          <a:endParaRPr lang="zh-CN" altLang="en-US" sz="2400">
            <a:latin typeface="华文中宋" pitchFamily="2" charset="-122"/>
            <a:ea typeface="华文中宋" pitchFamily="2" charset="-122"/>
          </a:endParaRPr>
        </a:p>
      </dgm:t>
    </dgm:pt>
    <dgm:pt modelId="{1C9733B4-A5EA-4092-8847-4E8DC56841E3}" type="sibTrans" cxnId="{5C97040D-6DFF-4925-9D3A-807F83BC1E27}">
      <dgm:prSet/>
      <dgm:spPr/>
      <dgm:t>
        <a:bodyPr/>
        <a:lstStyle/>
        <a:p>
          <a:endParaRPr lang="zh-CN" altLang="en-US" sz="2400">
            <a:latin typeface="华文中宋" pitchFamily="2" charset="-122"/>
            <a:ea typeface="华文中宋" pitchFamily="2" charset="-122"/>
          </a:endParaRPr>
        </a:p>
      </dgm:t>
    </dgm:pt>
    <dgm:pt modelId="{AB3D407E-3F85-40C7-BF48-E49E9D7CE5D9}">
      <dgm:prSet phldrT="[文本]" custT="1"/>
      <dgm:spPr/>
      <dgm:t>
        <a:bodyPr/>
        <a:lstStyle/>
        <a:p>
          <a:r>
            <a:rPr lang="zh-CN" altLang="en-US" sz="2400" dirty="0" smtClean="0">
              <a:latin typeface="华文中宋" pitchFamily="2" charset="-122"/>
              <a:ea typeface="华文中宋" pitchFamily="2" charset="-122"/>
            </a:rPr>
            <a:t>职业 成就</a:t>
          </a:r>
          <a:endParaRPr lang="zh-CN" altLang="en-US" sz="2400" dirty="0">
            <a:latin typeface="华文中宋" pitchFamily="2" charset="-122"/>
            <a:ea typeface="华文中宋" pitchFamily="2" charset="-122"/>
          </a:endParaRPr>
        </a:p>
      </dgm:t>
    </dgm:pt>
    <dgm:pt modelId="{F266968C-9F41-4BCD-92FF-E3D783E31ABF}" type="parTrans" cxnId="{BA5D5C1E-B3EC-4484-AF31-B1392A3363A1}">
      <dgm:prSet/>
      <dgm:spPr/>
      <dgm:t>
        <a:bodyPr/>
        <a:lstStyle/>
        <a:p>
          <a:endParaRPr lang="zh-CN" altLang="en-US" sz="2400">
            <a:latin typeface="华文中宋" pitchFamily="2" charset="-122"/>
            <a:ea typeface="华文中宋" pitchFamily="2" charset="-122"/>
          </a:endParaRPr>
        </a:p>
      </dgm:t>
    </dgm:pt>
    <dgm:pt modelId="{4CB3B680-CA5C-43D7-A9A4-3CFB635CB640}" type="sibTrans" cxnId="{BA5D5C1E-B3EC-4484-AF31-B1392A3363A1}">
      <dgm:prSet/>
      <dgm:spPr/>
      <dgm:t>
        <a:bodyPr/>
        <a:lstStyle/>
        <a:p>
          <a:endParaRPr lang="zh-CN" altLang="en-US" sz="2400">
            <a:latin typeface="华文中宋" pitchFamily="2" charset="-122"/>
            <a:ea typeface="华文中宋" pitchFamily="2" charset="-122"/>
          </a:endParaRPr>
        </a:p>
      </dgm:t>
    </dgm:pt>
    <dgm:pt modelId="{99ADB611-C256-4B24-8885-17FA689822CD}" type="pres">
      <dgm:prSet presAssocID="{29A7B3C5-F7B2-4D5A-9924-0765E4E796C9}" presName="compositeShape" presStyleCnt="0">
        <dgm:presLayoutVars>
          <dgm:chMax val="7"/>
          <dgm:dir/>
          <dgm:resizeHandles val="exact"/>
        </dgm:presLayoutVars>
      </dgm:prSet>
      <dgm:spPr/>
    </dgm:pt>
    <dgm:pt modelId="{8E909740-8D67-44D5-A845-CB478EA391A8}" type="pres">
      <dgm:prSet presAssocID="{A385EC8C-6517-443A-A9AD-83BB417FAEC2}" presName="circ1" presStyleLbl="vennNode1" presStyleIdx="0" presStyleCnt="3"/>
      <dgm:spPr/>
    </dgm:pt>
    <dgm:pt modelId="{9A6DC1C8-6E26-4AF0-80E5-29434CE81653}" type="pres">
      <dgm:prSet presAssocID="{A385EC8C-6517-443A-A9AD-83BB417FAEC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CF0AB09-CD4B-4167-BAFD-D6B197AB7464}" type="pres">
      <dgm:prSet presAssocID="{7227F89C-B556-4742-B1F4-E1C6384D4822}" presName="circ2" presStyleLbl="vennNode1" presStyleIdx="1" presStyleCnt="3"/>
      <dgm:spPr/>
    </dgm:pt>
    <dgm:pt modelId="{0943E752-94CB-4310-B9A9-3FA95B4BFAB6}" type="pres">
      <dgm:prSet presAssocID="{7227F89C-B556-4742-B1F4-E1C6384D482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052BD10E-BC1A-4876-B173-47C4EC0065BE}" type="pres">
      <dgm:prSet presAssocID="{AB3D407E-3F85-40C7-BF48-E49E9D7CE5D9}" presName="circ3" presStyleLbl="vennNode1" presStyleIdx="2" presStyleCnt="3"/>
      <dgm:spPr/>
    </dgm:pt>
    <dgm:pt modelId="{35DB1893-79ED-40E7-B8EB-5017330DCEBC}" type="pres">
      <dgm:prSet presAssocID="{AB3D407E-3F85-40C7-BF48-E49E9D7CE5D9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7706EDA2-9D2E-4560-BA78-836A9C264ECE}" type="presOf" srcId="{7227F89C-B556-4742-B1F4-E1C6384D4822}" destId="{1CF0AB09-CD4B-4167-BAFD-D6B197AB7464}" srcOrd="0" destOrd="0" presId="urn:microsoft.com/office/officeart/2005/8/layout/venn1"/>
    <dgm:cxn modelId="{BA5D5C1E-B3EC-4484-AF31-B1392A3363A1}" srcId="{29A7B3C5-F7B2-4D5A-9924-0765E4E796C9}" destId="{AB3D407E-3F85-40C7-BF48-E49E9D7CE5D9}" srcOrd="2" destOrd="0" parTransId="{F266968C-9F41-4BCD-92FF-E3D783E31ABF}" sibTransId="{4CB3B680-CA5C-43D7-A9A4-3CFB635CB640}"/>
    <dgm:cxn modelId="{9B9601A9-AB56-4476-AEE9-95501E388FCF}" type="presOf" srcId="{A385EC8C-6517-443A-A9AD-83BB417FAEC2}" destId="{8E909740-8D67-44D5-A845-CB478EA391A8}" srcOrd="0" destOrd="0" presId="urn:microsoft.com/office/officeart/2005/8/layout/venn1"/>
    <dgm:cxn modelId="{030E84B7-2B51-41F0-9BB9-BB056117CEFA}" srcId="{29A7B3C5-F7B2-4D5A-9924-0765E4E796C9}" destId="{A385EC8C-6517-443A-A9AD-83BB417FAEC2}" srcOrd="0" destOrd="0" parTransId="{60D091BD-D74D-4345-BC59-FABB3EBE3C71}" sibTransId="{7ADE3223-A35D-4CD2-83A2-7C92FB66EF0C}"/>
    <dgm:cxn modelId="{9A101143-8DB3-4370-884B-BD35C503C4F0}" type="presOf" srcId="{AB3D407E-3F85-40C7-BF48-E49E9D7CE5D9}" destId="{052BD10E-BC1A-4876-B173-47C4EC0065BE}" srcOrd="0" destOrd="0" presId="urn:microsoft.com/office/officeart/2005/8/layout/venn1"/>
    <dgm:cxn modelId="{5C97040D-6DFF-4925-9D3A-807F83BC1E27}" srcId="{29A7B3C5-F7B2-4D5A-9924-0765E4E796C9}" destId="{7227F89C-B556-4742-B1F4-E1C6384D4822}" srcOrd="1" destOrd="0" parTransId="{8F3AC8FC-5248-4E93-8CDC-9ADE89E191C5}" sibTransId="{1C9733B4-A5EA-4092-8847-4E8DC56841E3}"/>
    <dgm:cxn modelId="{26EBEE81-B293-47F0-B714-3D89A1FDEEB5}" type="presOf" srcId="{AB3D407E-3F85-40C7-BF48-E49E9D7CE5D9}" destId="{35DB1893-79ED-40E7-B8EB-5017330DCEBC}" srcOrd="1" destOrd="0" presId="urn:microsoft.com/office/officeart/2005/8/layout/venn1"/>
    <dgm:cxn modelId="{51F44E55-DC06-458C-94EC-F9D9B46010F5}" type="presOf" srcId="{29A7B3C5-F7B2-4D5A-9924-0765E4E796C9}" destId="{99ADB611-C256-4B24-8885-17FA689822CD}" srcOrd="0" destOrd="0" presId="urn:microsoft.com/office/officeart/2005/8/layout/venn1"/>
    <dgm:cxn modelId="{D63931B4-9CF9-4DDF-839D-CE767706600E}" type="presOf" srcId="{A385EC8C-6517-443A-A9AD-83BB417FAEC2}" destId="{9A6DC1C8-6E26-4AF0-80E5-29434CE81653}" srcOrd="1" destOrd="0" presId="urn:microsoft.com/office/officeart/2005/8/layout/venn1"/>
    <dgm:cxn modelId="{3E4D74E4-6FCF-4CB3-A0C4-5C27F6D38743}" type="presOf" srcId="{7227F89C-B556-4742-B1F4-E1C6384D4822}" destId="{0943E752-94CB-4310-B9A9-3FA95B4BFAB6}" srcOrd="1" destOrd="0" presId="urn:microsoft.com/office/officeart/2005/8/layout/venn1"/>
    <dgm:cxn modelId="{A192449D-42FC-4EDF-959E-F53BC37DE2C3}" type="presParOf" srcId="{99ADB611-C256-4B24-8885-17FA689822CD}" destId="{8E909740-8D67-44D5-A845-CB478EA391A8}" srcOrd="0" destOrd="0" presId="urn:microsoft.com/office/officeart/2005/8/layout/venn1"/>
    <dgm:cxn modelId="{DE8EE254-F066-456B-B6AD-9C0C3D1D8CAE}" type="presParOf" srcId="{99ADB611-C256-4B24-8885-17FA689822CD}" destId="{9A6DC1C8-6E26-4AF0-80E5-29434CE81653}" srcOrd="1" destOrd="0" presId="urn:microsoft.com/office/officeart/2005/8/layout/venn1"/>
    <dgm:cxn modelId="{3D027FBC-2F35-43B6-AC69-CA32273B9462}" type="presParOf" srcId="{99ADB611-C256-4B24-8885-17FA689822CD}" destId="{1CF0AB09-CD4B-4167-BAFD-D6B197AB7464}" srcOrd="2" destOrd="0" presId="urn:microsoft.com/office/officeart/2005/8/layout/venn1"/>
    <dgm:cxn modelId="{FE067F31-5A21-4F0F-8EF4-F060B1348FE8}" type="presParOf" srcId="{99ADB611-C256-4B24-8885-17FA689822CD}" destId="{0943E752-94CB-4310-B9A9-3FA95B4BFAB6}" srcOrd="3" destOrd="0" presId="urn:microsoft.com/office/officeart/2005/8/layout/venn1"/>
    <dgm:cxn modelId="{01A0D726-3893-4CC9-8643-E509EE4E2EE3}" type="presParOf" srcId="{99ADB611-C256-4B24-8885-17FA689822CD}" destId="{052BD10E-BC1A-4876-B173-47C4EC0065BE}" srcOrd="4" destOrd="0" presId="urn:microsoft.com/office/officeart/2005/8/layout/venn1"/>
    <dgm:cxn modelId="{CBAE7735-BF36-4F59-AF5E-95424FBF17E1}" type="presParOf" srcId="{99ADB611-C256-4B24-8885-17FA689822CD}" destId="{35DB1893-79ED-40E7-B8EB-5017330DCEBC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7362A13-DFC2-4984-B086-A3A5F0E39CB8}" type="doc">
      <dgm:prSet loTypeId="urn:microsoft.com/office/officeart/2005/8/layout/venn1" loCatId="relationship" qsTypeId="urn:microsoft.com/office/officeart/2005/8/quickstyle/simple3" qsCatId="simple" csTypeId="urn:microsoft.com/office/officeart/2005/8/colors/colorful5" csCatId="colorful" phldr="1"/>
      <dgm:spPr/>
    </dgm:pt>
    <dgm:pt modelId="{D125B6FB-ACD0-4DEF-9801-444506EF6576}">
      <dgm:prSet phldrT="[文本]" custT="1"/>
      <dgm:spPr/>
      <dgm:t>
        <a:bodyPr/>
        <a:lstStyle/>
        <a:p>
          <a:r>
            <a:rPr lang="zh-CN" altLang="en-US" sz="2800" b="1">
              <a:latin typeface="宋体" pitchFamily="2" charset="-122"/>
              <a:ea typeface="宋体" pitchFamily="2" charset="-122"/>
            </a:rPr>
            <a:t>职业 理想</a:t>
          </a:r>
        </a:p>
      </dgm:t>
    </dgm:pt>
    <dgm:pt modelId="{6F4E24A0-A453-4DA3-AA07-BBECFCD2BB43}" type="parTrans" cxnId="{625A6F6B-F96B-4458-ADBA-48124C417305}">
      <dgm:prSet/>
      <dgm:spPr/>
      <dgm:t>
        <a:bodyPr/>
        <a:lstStyle/>
        <a:p>
          <a:endParaRPr lang="zh-CN" altLang="en-US" sz="2800" b="1">
            <a:latin typeface="宋体" pitchFamily="2" charset="-122"/>
            <a:ea typeface="宋体" pitchFamily="2" charset="-122"/>
          </a:endParaRPr>
        </a:p>
      </dgm:t>
    </dgm:pt>
    <dgm:pt modelId="{A80942AF-104E-4E20-9AB8-80ADFEB35152}" type="sibTrans" cxnId="{625A6F6B-F96B-4458-ADBA-48124C417305}">
      <dgm:prSet/>
      <dgm:spPr/>
      <dgm:t>
        <a:bodyPr/>
        <a:lstStyle/>
        <a:p>
          <a:endParaRPr lang="zh-CN" altLang="en-US" sz="2800" b="1">
            <a:latin typeface="宋体" pitchFamily="2" charset="-122"/>
            <a:ea typeface="宋体" pitchFamily="2" charset="-122"/>
          </a:endParaRPr>
        </a:p>
      </dgm:t>
    </dgm:pt>
    <dgm:pt modelId="{C88B84B8-8FDF-4105-9F67-4B000D7E04C5}">
      <dgm:prSet phldrT="[文本]" custT="1"/>
      <dgm:spPr/>
      <dgm:t>
        <a:bodyPr/>
        <a:lstStyle/>
        <a:p>
          <a:r>
            <a:rPr lang="zh-CN" altLang="en-US" sz="2800" b="1">
              <a:latin typeface="宋体" pitchFamily="2" charset="-122"/>
              <a:ea typeface="宋体" pitchFamily="2" charset="-122"/>
            </a:rPr>
            <a:t>外部条件</a:t>
          </a:r>
        </a:p>
      </dgm:t>
    </dgm:pt>
    <dgm:pt modelId="{D1EDD7A9-83B6-4F49-AABA-636FB0E10CB0}" type="parTrans" cxnId="{CA730D26-0463-4FF3-AF17-F69244BB9FE3}">
      <dgm:prSet/>
      <dgm:spPr/>
      <dgm:t>
        <a:bodyPr/>
        <a:lstStyle/>
        <a:p>
          <a:endParaRPr lang="zh-CN" altLang="en-US" sz="2800" b="1">
            <a:latin typeface="宋体" pitchFamily="2" charset="-122"/>
            <a:ea typeface="宋体" pitchFamily="2" charset="-122"/>
          </a:endParaRPr>
        </a:p>
      </dgm:t>
    </dgm:pt>
    <dgm:pt modelId="{971037F8-F0C7-40F0-9B10-89A2EB4F25F9}" type="sibTrans" cxnId="{CA730D26-0463-4FF3-AF17-F69244BB9FE3}">
      <dgm:prSet/>
      <dgm:spPr/>
      <dgm:t>
        <a:bodyPr/>
        <a:lstStyle/>
        <a:p>
          <a:endParaRPr lang="zh-CN" altLang="en-US" sz="2800" b="1">
            <a:latin typeface="宋体" pitchFamily="2" charset="-122"/>
            <a:ea typeface="宋体" pitchFamily="2" charset="-122"/>
          </a:endParaRPr>
        </a:p>
      </dgm:t>
    </dgm:pt>
    <dgm:pt modelId="{38249AA4-951C-4347-8C88-43BA09B6CDE2}">
      <dgm:prSet phldrT="[文本]" custT="1"/>
      <dgm:spPr/>
      <dgm:t>
        <a:bodyPr/>
        <a:lstStyle/>
        <a:p>
          <a:r>
            <a:rPr lang="zh-CN" altLang="en-US" sz="2800" b="1">
              <a:latin typeface="宋体" pitchFamily="2" charset="-122"/>
              <a:ea typeface="宋体" pitchFamily="2" charset="-122"/>
            </a:rPr>
            <a:t>个人素质</a:t>
          </a:r>
        </a:p>
      </dgm:t>
    </dgm:pt>
    <dgm:pt modelId="{618BCB86-B7CB-4BBA-BE9D-BE2251534554}" type="parTrans" cxnId="{7A17EB95-2B6E-4312-BCF7-8201215B8176}">
      <dgm:prSet/>
      <dgm:spPr/>
      <dgm:t>
        <a:bodyPr/>
        <a:lstStyle/>
        <a:p>
          <a:endParaRPr lang="zh-CN" altLang="en-US" sz="2800" b="1">
            <a:latin typeface="宋体" pitchFamily="2" charset="-122"/>
            <a:ea typeface="宋体" pitchFamily="2" charset="-122"/>
          </a:endParaRPr>
        </a:p>
      </dgm:t>
    </dgm:pt>
    <dgm:pt modelId="{BDDC301A-8D65-4C4B-9163-E0278D93CD8C}" type="sibTrans" cxnId="{7A17EB95-2B6E-4312-BCF7-8201215B8176}">
      <dgm:prSet/>
      <dgm:spPr/>
      <dgm:t>
        <a:bodyPr/>
        <a:lstStyle/>
        <a:p>
          <a:endParaRPr lang="zh-CN" altLang="en-US" sz="2800" b="1">
            <a:latin typeface="宋体" pitchFamily="2" charset="-122"/>
            <a:ea typeface="宋体" pitchFamily="2" charset="-122"/>
          </a:endParaRPr>
        </a:p>
      </dgm:t>
    </dgm:pt>
    <dgm:pt modelId="{A81D360A-D0A2-47C9-981E-4779DFB9DD60}" type="pres">
      <dgm:prSet presAssocID="{A7362A13-DFC2-4984-B086-A3A5F0E39CB8}" presName="compositeShape" presStyleCnt="0">
        <dgm:presLayoutVars>
          <dgm:chMax val="7"/>
          <dgm:dir/>
          <dgm:resizeHandles val="exact"/>
        </dgm:presLayoutVars>
      </dgm:prSet>
      <dgm:spPr/>
    </dgm:pt>
    <dgm:pt modelId="{A0942BFB-B145-4231-AE50-3B3B3614E678}" type="pres">
      <dgm:prSet presAssocID="{D125B6FB-ACD0-4DEF-9801-444506EF6576}" presName="circ1" presStyleLbl="vennNode1" presStyleIdx="0" presStyleCnt="3"/>
      <dgm:spPr/>
      <dgm:t>
        <a:bodyPr/>
        <a:lstStyle/>
        <a:p>
          <a:endParaRPr lang="zh-CN" altLang="en-US"/>
        </a:p>
      </dgm:t>
    </dgm:pt>
    <dgm:pt modelId="{10514DF5-4FDA-413A-BD07-249E4AD30A17}" type="pres">
      <dgm:prSet presAssocID="{D125B6FB-ACD0-4DEF-9801-444506EF657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0540B8-F663-40BB-9A55-A34730C532F1}" type="pres">
      <dgm:prSet presAssocID="{C88B84B8-8FDF-4105-9F67-4B000D7E04C5}" presName="circ2" presStyleLbl="vennNode1" presStyleIdx="1" presStyleCnt="3"/>
      <dgm:spPr/>
      <dgm:t>
        <a:bodyPr/>
        <a:lstStyle/>
        <a:p>
          <a:endParaRPr lang="zh-CN" altLang="en-US"/>
        </a:p>
      </dgm:t>
    </dgm:pt>
    <dgm:pt modelId="{09F9CBF5-637C-41DB-81A9-05B9382DCBF2}" type="pres">
      <dgm:prSet presAssocID="{C88B84B8-8FDF-4105-9F67-4B000D7E04C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3A267B-0F35-4333-BC06-B23AAE0DB961}" type="pres">
      <dgm:prSet presAssocID="{38249AA4-951C-4347-8C88-43BA09B6CDE2}" presName="circ3" presStyleLbl="vennNode1" presStyleIdx="2" presStyleCnt="3"/>
      <dgm:spPr/>
      <dgm:t>
        <a:bodyPr/>
        <a:lstStyle/>
        <a:p>
          <a:endParaRPr lang="zh-CN" altLang="en-US"/>
        </a:p>
      </dgm:t>
    </dgm:pt>
    <dgm:pt modelId="{7129B77E-46E6-4458-980B-15B532F9B817}" type="pres">
      <dgm:prSet presAssocID="{38249AA4-951C-4347-8C88-43BA09B6CDE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97AA2BE-07AF-4BB3-8359-8E81294D5DD0}" type="presOf" srcId="{A7362A13-DFC2-4984-B086-A3A5F0E39CB8}" destId="{A81D360A-D0A2-47C9-981E-4779DFB9DD60}" srcOrd="0" destOrd="0" presId="urn:microsoft.com/office/officeart/2005/8/layout/venn1"/>
    <dgm:cxn modelId="{60C9E8F7-31C9-404D-B9F8-A2652ED70201}" type="presOf" srcId="{D125B6FB-ACD0-4DEF-9801-444506EF6576}" destId="{A0942BFB-B145-4231-AE50-3B3B3614E678}" srcOrd="0" destOrd="0" presId="urn:microsoft.com/office/officeart/2005/8/layout/venn1"/>
    <dgm:cxn modelId="{7A17EB95-2B6E-4312-BCF7-8201215B8176}" srcId="{A7362A13-DFC2-4984-B086-A3A5F0E39CB8}" destId="{38249AA4-951C-4347-8C88-43BA09B6CDE2}" srcOrd="2" destOrd="0" parTransId="{618BCB86-B7CB-4BBA-BE9D-BE2251534554}" sibTransId="{BDDC301A-8D65-4C4B-9163-E0278D93CD8C}"/>
    <dgm:cxn modelId="{625A6F6B-F96B-4458-ADBA-48124C417305}" srcId="{A7362A13-DFC2-4984-B086-A3A5F0E39CB8}" destId="{D125B6FB-ACD0-4DEF-9801-444506EF6576}" srcOrd="0" destOrd="0" parTransId="{6F4E24A0-A453-4DA3-AA07-BBECFCD2BB43}" sibTransId="{A80942AF-104E-4E20-9AB8-80ADFEB35152}"/>
    <dgm:cxn modelId="{CA730D26-0463-4FF3-AF17-F69244BB9FE3}" srcId="{A7362A13-DFC2-4984-B086-A3A5F0E39CB8}" destId="{C88B84B8-8FDF-4105-9F67-4B000D7E04C5}" srcOrd="1" destOrd="0" parTransId="{D1EDD7A9-83B6-4F49-AABA-636FB0E10CB0}" sibTransId="{971037F8-F0C7-40F0-9B10-89A2EB4F25F9}"/>
    <dgm:cxn modelId="{51B67B76-6AC2-42DC-843E-A559C409C8FA}" type="presOf" srcId="{38249AA4-951C-4347-8C88-43BA09B6CDE2}" destId="{033A267B-0F35-4333-BC06-B23AAE0DB961}" srcOrd="0" destOrd="0" presId="urn:microsoft.com/office/officeart/2005/8/layout/venn1"/>
    <dgm:cxn modelId="{540D327B-02AA-47A9-A599-FF652862B575}" type="presOf" srcId="{C88B84B8-8FDF-4105-9F67-4B000D7E04C5}" destId="{4A0540B8-F663-40BB-9A55-A34730C532F1}" srcOrd="0" destOrd="0" presId="urn:microsoft.com/office/officeart/2005/8/layout/venn1"/>
    <dgm:cxn modelId="{042829FB-9C00-4B33-8323-DBD8E8EB7599}" type="presOf" srcId="{C88B84B8-8FDF-4105-9F67-4B000D7E04C5}" destId="{09F9CBF5-637C-41DB-81A9-05B9382DCBF2}" srcOrd="1" destOrd="0" presId="urn:microsoft.com/office/officeart/2005/8/layout/venn1"/>
    <dgm:cxn modelId="{F87CAB83-3FE1-461D-B554-CB0FECA0C357}" type="presOf" srcId="{38249AA4-951C-4347-8C88-43BA09B6CDE2}" destId="{7129B77E-46E6-4458-980B-15B532F9B817}" srcOrd="1" destOrd="0" presId="urn:microsoft.com/office/officeart/2005/8/layout/venn1"/>
    <dgm:cxn modelId="{6693F9FD-5B04-433A-BCB4-FE7E824A7020}" type="presOf" srcId="{D125B6FB-ACD0-4DEF-9801-444506EF6576}" destId="{10514DF5-4FDA-413A-BD07-249E4AD30A17}" srcOrd="1" destOrd="0" presId="urn:microsoft.com/office/officeart/2005/8/layout/venn1"/>
    <dgm:cxn modelId="{AE2DFECB-DA8C-4048-9237-28FC148DDFE9}" type="presParOf" srcId="{A81D360A-D0A2-47C9-981E-4779DFB9DD60}" destId="{A0942BFB-B145-4231-AE50-3B3B3614E678}" srcOrd="0" destOrd="0" presId="urn:microsoft.com/office/officeart/2005/8/layout/venn1"/>
    <dgm:cxn modelId="{7C8687E1-4A95-4DB0-9EC2-8D0A70A1FC9C}" type="presParOf" srcId="{A81D360A-D0A2-47C9-981E-4779DFB9DD60}" destId="{10514DF5-4FDA-413A-BD07-249E4AD30A17}" srcOrd="1" destOrd="0" presId="urn:microsoft.com/office/officeart/2005/8/layout/venn1"/>
    <dgm:cxn modelId="{A0138684-C885-4F64-9F2E-3BCE2297B588}" type="presParOf" srcId="{A81D360A-D0A2-47C9-981E-4779DFB9DD60}" destId="{4A0540B8-F663-40BB-9A55-A34730C532F1}" srcOrd="2" destOrd="0" presId="urn:microsoft.com/office/officeart/2005/8/layout/venn1"/>
    <dgm:cxn modelId="{3E578BA7-6636-4FBA-9718-552AAF7E469F}" type="presParOf" srcId="{A81D360A-D0A2-47C9-981E-4779DFB9DD60}" destId="{09F9CBF5-637C-41DB-81A9-05B9382DCBF2}" srcOrd="3" destOrd="0" presId="urn:microsoft.com/office/officeart/2005/8/layout/venn1"/>
    <dgm:cxn modelId="{A59A5289-A617-4AF5-A15B-E6BF842A9CB0}" type="presParOf" srcId="{A81D360A-D0A2-47C9-981E-4779DFB9DD60}" destId="{033A267B-0F35-4333-BC06-B23AAE0DB961}" srcOrd="4" destOrd="0" presId="urn:microsoft.com/office/officeart/2005/8/layout/venn1"/>
    <dgm:cxn modelId="{BA0D26AD-1A8D-4EA1-92F9-52721B077861}" type="presParOf" srcId="{A81D360A-D0A2-47C9-981E-4779DFB9DD60}" destId="{7129B77E-46E6-4458-980B-15B532F9B817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3F8B0DD-8E6D-46B5-8B20-ABEE8DA408C4}" type="doc">
      <dgm:prSet loTypeId="urn:microsoft.com/office/officeart/2005/8/layout/cycle7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E7DEF1D9-FF58-47BB-808C-866D0343660F}">
      <dgm:prSet phldrT="[文本]"/>
      <dgm:spPr/>
      <dgm:t>
        <a:bodyPr/>
        <a:lstStyle/>
        <a:p>
          <a:r>
            <a:rPr lang="zh-CN" altLang="zh-CN" b="1" dirty="0" smtClean="0">
              <a:latin typeface="宋体" pitchFamily="2" charset="-122"/>
              <a:ea typeface="宋体" pitchFamily="2" charset="-122"/>
            </a:rPr>
            <a:t>想做什么</a:t>
          </a:r>
          <a:endParaRPr lang="zh-CN" altLang="en-US" b="1" dirty="0">
            <a:latin typeface="宋体" pitchFamily="2" charset="-122"/>
            <a:ea typeface="宋体" pitchFamily="2" charset="-122"/>
          </a:endParaRPr>
        </a:p>
      </dgm:t>
    </dgm:pt>
    <dgm:pt modelId="{9317E373-DC2C-45EC-9C52-94A37656606E}" type="parTrans" cxnId="{199068F0-B7D6-41C8-A64E-2AA17658A009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33DE1ABC-58D4-41CE-97F5-C57C92BE44E7}" type="sibTrans" cxnId="{199068F0-B7D6-41C8-A64E-2AA17658A009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449814AE-19C3-4903-AEF8-48CBF3DB86AA}">
      <dgm:prSet phldrT="[文本]"/>
      <dgm:spPr/>
      <dgm:t>
        <a:bodyPr/>
        <a:lstStyle/>
        <a:p>
          <a:r>
            <a:rPr lang="zh-CN" altLang="en-US" b="1" dirty="0" smtClean="0">
              <a:latin typeface="宋体" pitchFamily="2" charset="-122"/>
              <a:ea typeface="宋体" pitchFamily="2" charset="-122"/>
            </a:rPr>
            <a:t>可做什么</a:t>
          </a:r>
          <a:endParaRPr lang="zh-CN" altLang="en-US" b="1" dirty="0">
            <a:latin typeface="宋体" pitchFamily="2" charset="-122"/>
            <a:ea typeface="宋体" pitchFamily="2" charset="-122"/>
          </a:endParaRPr>
        </a:p>
      </dgm:t>
    </dgm:pt>
    <dgm:pt modelId="{F09E5BAE-2854-4ABB-BE87-3753B0E58A5F}" type="parTrans" cxnId="{223517B4-4FF2-4FD5-AC37-9DBEB41C1F7A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0DB6F3A8-3F7D-4E64-997F-18E70265E756}" type="sibTrans" cxnId="{223517B4-4FF2-4FD5-AC37-9DBEB41C1F7A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56B34860-AFCA-4954-885A-2EED205B66A9}">
      <dgm:prSet phldrT="[文本]"/>
      <dgm:spPr/>
      <dgm:t>
        <a:bodyPr/>
        <a:lstStyle/>
        <a:p>
          <a:r>
            <a:rPr lang="zh-CN" altLang="en-US" b="1" dirty="0" smtClean="0">
              <a:latin typeface="宋体" pitchFamily="2" charset="-122"/>
              <a:ea typeface="宋体" pitchFamily="2" charset="-122"/>
            </a:rPr>
            <a:t>能做什么</a:t>
          </a:r>
          <a:endParaRPr lang="zh-CN" altLang="en-US" b="1" dirty="0">
            <a:latin typeface="宋体" pitchFamily="2" charset="-122"/>
            <a:ea typeface="宋体" pitchFamily="2" charset="-122"/>
          </a:endParaRPr>
        </a:p>
      </dgm:t>
    </dgm:pt>
    <dgm:pt modelId="{14D1B6B8-9673-4A27-ABA9-98DC23BEDBCD}" type="parTrans" cxnId="{09AB7911-C8CD-4429-AB21-CDC1936906F1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6C349ACD-4D8A-4A64-8E08-91F8C45ED87B}" type="sibTrans" cxnId="{09AB7911-C8CD-4429-AB21-CDC1936906F1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388CF157-4428-4120-905D-F21F01ACC33D}" type="pres">
      <dgm:prSet presAssocID="{A3F8B0DD-8E6D-46B5-8B20-ABEE8DA408C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FE10C68-BB32-4ACB-8061-ABF6536B040E}" type="pres">
      <dgm:prSet presAssocID="{E7DEF1D9-FF58-47BB-808C-866D0343660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375296-E97C-470F-BE20-E304079C510D}" type="pres">
      <dgm:prSet presAssocID="{33DE1ABC-58D4-41CE-97F5-C57C92BE44E7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B52CF47E-DD2C-4A2A-814B-8FDA02F9DA9A}" type="pres">
      <dgm:prSet presAssocID="{33DE1ABC-58D4-41CE-97F5-C57C92BE44E7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C951D2D0-59F9-4262-92C1-2CB621F11A92}" type="pres">
      <dgm:prSet presAssocID="{449814AE-19C3-4903-AEF8-48CBF3DB86AA}" presName="node" presStyleLbl="node1" presStyleIdx="1" presStyleCnt="3" custRadScaleRad="116595" custRadScaleInc="-767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695223-E3D3-4573-BAD8-D058FB574E34}" type="pres">
      <dgm:prSet presAssocID="{0DB6F3A8-3F7D-4E64-997F-18E70265E756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1796CCAB-93DE-45DE-9805-691481EBFAC8}" type="pres">
      <dgm:prSet presAssocID="{0DB6F3A8-3F7D-4E64-997F-18E70265E756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5E09327B-8186-491D-9DFB-EE7E292ABCC9}" type="pres">
      <dgm:prSet presAssocID="{56B34860-AFCA-4954-885A-2EED205B66A9}" presName="node" presStyleLbl="node1" presStyleIdx="2" presStyleCnt="3" custRadScaleRad="116595" custRadScaleInc="767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98573-053D-4D75-95FB-D8E95673308A}" type="pres">
      <dgm:prSet presAssocID="{6C349ACD-4D8A-4A64-8E08-91F8C45ED87B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7B13CFAB-598F-4C2E-8577-D54333B98EE7}" type="pres">
      <dgm:prSet presAssocID="{6C349ACD-4D8A-4A64-8E08-91F8C45ED87B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09AB7911-C8CD-4429-AB21-CDC1936906F1}" srcId="{A3F8B0DD-8E6D-46B5-8B20-ABEE8DA408C4}" destId="{56B34860-AFCA-4954-885A-2EED205B66A9}" srcOrd="2" destOrd="0" parTransId="{14D1B6B8-9673-4A27-ABA9-98DC23BEDBCD}" sibTransId="{6C349ACD-4D8A-4A64-8E08-91F8C45ED87B}"/>
    <dgm:cxn modelId="{8A8E3359-7916-46F0-B9C6-69D0793AAEDE}" type="presOf" srcId="{33DE1ABC-58D4-41CE-97F5-C57C92BE44E7}" destId="{B52CF47E-DD2C-4A2A-814B-8FDA02F9DA9A}" srcOrd="1" destOrd="0" presId="urn:microsoft.com/office/officeart/2005/8/layout/cycle7"/>
    <dgm:cxn modelId="{3C32E6BD-8875-4B5A-B0C0-82B1446C0213}" type="presOf" srcId="{33DE1ABC-58D4-41CE-97F5-C57C92BE44E7}" destId="{C9375296-E97C-470F-BE20-E304079C510D}" srcOrd="0" destOrd="0" presId="urn:microsoft.com/office/officeart/2005/8/layout/cycle7"/>
    <dgm:cxn modelId="{BD69DACE-5138-4ECF-A1E7-BE32829DA80D}" type="presOf" srcId="{0DB6F3A8-3F7D-4E64-997F-18E70265E756}" destId="{E4695223-E3D3-4573-BAD8-D058FB574E34}" srcOrd="0" destOrd="0" presId="urn:microsoft.com/office/officeart/2005/8/layout/cycle7"/>
    <dgm:cxn modelId="{8718D1C0-9B0B-4591-8EFF-8D344B00508B}" type="presOf" srcId="{0DB6F3A8-3F7D-4E64-997F-18E70265E756}" destId="{1796CCAB-93DE-45DE-9805-691481EBFAC8}" srcOrd="1" destOrd="0" presId="urn:microsoft.com/office/officeart/2005/8/layout/cycle7"/>
    <dgm:cxn modelId="{223517B4-4FF2-4FD5-AC37-9DBEB41C1F7A}" srcId="{A3F8B0DD-8E6D-46B5-8B20-ABEE8DA408C4}" destId="{449814AE-19C3-4903-AEF8-48CBF3DB86AA}" srcOrd="1" destOrd="0" parTransId="{F09E5BAE-2854-4ABB-BE87-3753B0E58A5F}" sibTransId="{0DB6F3A8-3F7D-4E64-997F-18E70265E756}"/>
    <dgm:cxn modelId="{11E2323B-D86F-48FC-8891-75366D769AFD}" type="presOf" srcId="{6C349ACD-4D8A-4A64-8E08-91F8C45ED87B}" destId="{7B13CFAB-598F-4C2E-8577-D54333B98EE7}" srcOrd="1" destOrd="0" presId="urn:microsoft.com/office/officeart/2005/8/layout/cycle7"/>
    <dgm:cxn modelId="{199068F0-B7D6-41C8-A64E-2AA17658A009}" srcId="{A3F8B0DD-8E6D-46B5-8B20-ABEE8DA408C4}" destId="{E7DEF1D9-FF58-47BB-808C-866D0343660F}" srcOrd="0" destOrd="0" parTransId="{9317E373-DC2C-45EC-9C52-94A37656606E}" sibTransId="{33DE1ABC-58D4-41CE-97F5-C57C92BE44E7}"/>
    <dgm:cxn modelId="{1EF46C2D-C0B6-4253-B76F-ACB80E2207A0}" type="presOf" srcId="{56B34860-AFCA-4954-885A-2EED205B66A9}" destId="{5E09327B-8186-491D-9DFB-EE7E292ABCC9}" srcOrd="0" destOrd="0" presId="urn:microsoft.com/office/officeart/2005/8/layout/cycle7"/>
    <dgm:cxn modelId="{F9FD4DAB-7AC7-4C59-8591-56EC0C384AFB}" type="presOf" srcId="{E7DEF1D9-FF58-47BB-808C-866D0343660F}" destId="{7FE10C68-BB32-4ACB-8061-ABF6536B040E}" srcOrd="0" destOrd="0" presId="urn:microsoft.com/office/officeart/2005/8/layout/cycle7"/>
    <dgm:cxn modelId="{3395829A-6745-4DF5-9B28-7E7434B410CC}" type="presOf" srcId="{449814AE-19C3-4903-AEF8-48CBF3DB86AA}" destId="{C951D2D0-59F9-4262-92C1-2CB621F11A92}" srcOrd="0" destOrd="0" presId="urn:microsoft.com/office/officeart/2005/8/layout/cycle7"/>
    <dgm:cxn modelId="{C1689ECE-9980-424A-BC34-1F827673639D}" type="presOf" srcId="{6C349ACD-4D8A-4A64-8E08-91F8C45ED87B}" destId="{44A98573-053D-4D75-95FB-D8E95673308A}" srcOrd="0" destOrd="0" presId="urn:microsoft.com/office/officeart/2005/8/layout/cycle7"/>
    <dgm:cxn modelId="{3DF98BDE-D71B-4D15-986B-F8D3C8BA9E95}" type="presOf" srcId="{A3F8B0DD-8E6D-46B5-8B20-ABEE8DA408C4}" destId="{388CF157-4428-4120-905D-F21F01ACC33D}" srcOrd="0" destOrd="0" presId="urn:microsoft.com/office/officeart/2005/8/layout/cycle7"/>
    <dgm:cxn modelId="{32667990-6001-4FA2-A47D-8125F889B4ED}" type="presParOf" srcId="{388CF157-4428-4120-905D-F21F01ACC33D}" destId="{7FE10C68-BB32-4ACB-8061-ABF6536B040E}" srcOrd="0" destOrd="0" presId="urn:microsoft.com/office/officeart/2005/8/layout/cycle7"/>
    <dgm:cxn modelId="{5CA8E4AF-E8F3-4B92-B839-180F2771E3DD}" type="presParOf" srcId="{388CF157-4428-4120-905D-F21F01ACC33D}" destId="{C9375296-E97C-470F-BE20-E304079C510D}" srcOrd="1" destOrd="0" presId="urn:microsoft.com/office/officeart/2005/8/layout/cycle7"/>
    <dgm:cxn modelId="{E1260DDD-B2BF-459D-AF7A-5471856D2358}" type="presParOf" srcId="{C9375296-E97C-470F-BE20-E304079C510D}" destId="{B52CF47E-DD2C-4A2A-814B-8FDA02F9DA9A}" srcOrd="0" destOrd="0" presId="urn:microsoft.com/office/officeart/2005/8/layout/cycle7"/>
    <dgm:cxn modelId="{DA08B8DE-A4C2-4A21-ACFD-69DDF97B6EAC}" type="presParOf" srcId="{388CF157-4428-4120-905D-F21F01ACC33D}" destId="{C951D2D0-59F9-4262-92C1-2CB621F11A92}" srcOrd="2" destOrd="0" presId="urn:microsoft.com/office/officeart/2005/8/layout/cycle7"/>
    <dgm:cxn modelId="{3A3F65F7-B57E-4980-8AB5-E5DD5EB696B0}" type="presParOf" srcId="{388CF157-4428-4120-905D-F21F01ACC33D}" destId="{E4695223-E3D3-4573-BAD8-D058FB574E34}" srcOrd="3" destOrd="0" presId="urn:microsoft.com/office/officeart/2005/8/layout/cycle7"/>
    <dgm:cxn modelId="{DC3B44EC-C09C-429B-AA89-6831A918F32C}" type="presParOf" srcId="{E4695223-E3D3-4573-BAD8-D058FB574E34}" destId="{1796CCAB-93DE-45DE-9805-691481EBFAC8}" srcOrd="0" destOrd="0" presId="urn:microsoft.com/office/officeart/2005/8/layout/cycle7"/>
    <dgm:cxn modelId="{22E8A24D-0062-4898-98CE-5F3A1E74C002}" type="presParOf" srcId="{388CF157-4428-4120-905D-F21F01ACC33D}" destId="{5E09327B-8186-491D-9DFB-EE7E292ABCC9}" srcOrd="4" destOrd="0" presId="urn:microsoft.com/office/officeart/2005/8/layout/cycle7"/>
    <dgm:cxn modelId="{53C4F90C-8DE1-41DE-9718-AF1D1DEB9A53}" type="presParOf" srcId="{388CF157-4428-4120-905D-F21F01ACC33D}" destId="{44A98573-053D-4D75-95FB-D8E95673308A}" srcOrd="5" destOrd="0" presId="urn:microsoft.com/office/officeart/2005/8/layout/cycle7"/>
    <dgm:cxn modelId="{CB3F42BE-E433-4D8B-94FE-002A8650C258}" type="presParOf" srcId="{44A98573-053D-4D75-95FB-D8E95673308A}" destId="{7B13CFAB-598F-4C2E-8577-D54333B98EE7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19009CA-2D2C-4954-AA85-FE6FF57261F0}" type="doc">
      <dgm:prSet loTypeId="urn:microsoft.com/office/officeart/2005/8/layout/matrix3" loCatId="matrix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607DE4CF-3549-42B3-8FA9-ED1004CDAED3}">
      <dgm:prSet phldrT="[文本]"/>
      <dgm:spPr/>
      <dgm:t>
        <a:bodyPr/>
        <a:lstStyle/>
        <a:p>
          <a:r>
            <a:rPr lang="zh-CN" altLang="en-US" b="1" dirty="0" smtClean="0">
              <a:latin typeface="宋体" pitchFamily="2" charset="-122"/>
              <a:ea typeface="宋体" pitchFamily="2" charset="-122"/>
            </a:rPr>
            <a:t>目标 合理性</a:t>
          </a:r>
          <a:endParaRPr lang="zh-CN" altLang="en-US" b="1" dirty="0">
            <a:latin typeface="宋体" pitchFamily="2" charset="-122"/>
            <a:ea typeface="宋体" pitchFamily="2" charset="-122"/>
          </a:endParaRPr>
        </a:p>
      </dgm:t>
    </dgm:pt>
    <dgm:pt modelId="{E5C5C59A-12E9-4482-97E3-645927F15CA5}" type="parTrans" cxnId="{BD0B0B21-894A-475A-B633-3EB7E72ACB33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4135E12D-004C-48D1-BD69-2BF2D76712D3}" type="sibTrans" cxnId="{BD0B0B21-894A-475A-B633-3EB7E72ACB33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6B47A1D2-4DF7-4DE9-9E20-D3840C2C49C7}">
      <dgm:prSet phldrT="[文本]"/>
      <dgm:spPr/>
      <dgm:t>
        <a:bodyPr/>
        <a:lstStyle/>
        <a:p>
          <a:r>
            <a:rPr lang="zh-CN" altLang="en-US" b="1" dirty="0" smtClean="0">
              <a:latin typeface="宋体" pitchFamily="2" charset="-122"/>
              <a:ea typeface="宋体" pitchFamily="2" charset="-122"/>
            </a:rPr>
            <a:t>逻辑 合理性</a:t>
          </a:r>
          <a:endParaRPr lang="zh-CN" altLang="en-US" b="1" dirty="0">
            <a:latin typeface="宋体" pitchFamily="2" charset="-122"/>
            <a:ea typeface="宋体" pitchFamily="2" charset="-122"/>
          </a:endParaRPr>
        </a:p>
      </dgm:t>
    </dgm:pt>
    <dgm:pt modelId="{E9C20ACA-06E9-4E45-9BC6-AE05DDBC984A}" type="parTrans" cxnId="{A5646C96-9765-4B5A-A7F4-EB4E1099FEEF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681854FA-9CF3-4223-8ABE-8E71F9BAFF6C}" type="sibTrans" cxnId="{A5646C96-9765-4B5A-A7F4-EB4E1099FEEF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35AD4805-F521-4B0D-AEA0-EF248604AE8B}">
      <dgm:prSet phldrT="[文本]"/>
      <dgm:spPr/>
      <dgm:t>
        <a:bodyPr/>
        <a:lstStyle/>
        <a:p>
          <a:r>
            <a:rPr lang="zh-CN" altLang="en-US" b="1" dirty="0" smtClean="0">
              <a:latin typeface="宋体" pitchFamily="2" charset="-122"/>
              <a:ea typeface="宋体" pitchFamily="2" charset="-122"/>
            </a:rPr>
            <a:t>条件 合理性</a:t>
          </a:r>
          <a:endParaRPr lang="zh-CN" altLang="en-US" b="1" dirty="0">
            <a:latin typeface="宋体" pitchFamily="2" charset="-122"/>
            <a:ea typeface="宋体" pitchFamily="2" charset="-122"/>
          </a:endParaRPr>
        </a:p>
      </dgm:t>
    </dgm:pt>
    <dgm:pt modelId="{ED3B0CFC-1D67-47BA-B169-17D7ED9EEA2A}" type="parTrans" cxnId="{6E12BC8B-A829-45EF-9D6F-B134627DB63C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B0E43F73-1B21-449C-A297-C724F52379DE}" type="sibTrans" cxnId="{6E12BC8B-A829-45EF-9D6F-B134627DB63C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966BE28B-3868-445A-9543-3A34199C71A9}">
      <dgm:prSet phldrT="[文本]"/>
      <dgm:spPr/>
      <dgm:t>
        <a:bodyPr/>
        <a:lstStyle/>
        <a:p>
          <a:r>
            <a:rPr lang="zh-CN" altLang="en-US" b="1" dirty="0" smtClean="0">
              <a:latin typeface="宋体" pitchFamily="2" charset="-122"/>
              <a:ea typeface="宋体" pitchFamily="2" charset="-122"/>
            </a:rPr>
            <a:t>操作 合理性</a:t>
          </a:r>
          <a:endParaRPr lang="zh-CN" altLang="en-US" b="1" dirty="0">
            <a:latin typeface="宋体" pitchFamily="2" charset="-122"/>
            <a:ea typeface="宋体" pitchFamily="2" charset="-122"/>
          </a:endParaRPr>
        </a:p>
      </dgm:t>
    </dgm:pt>
    <dgm:pt modelId="{1B62F92D-2C54-4E93-A9D5-2A2C7258A51C}" type="parTrans" cxnId="{B7AAE033-B4D3-496A-9CD2-F6791060D13D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2D28F208-2EC7-4C82-BB1F-261CAB298A6D}" type="sibTrans" cxnId="{B7AAE033-B4D3-496A-9CD2-F6791060D13D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CCA0335C-D1DB-4F65-843A-7D29293A6F26}" type="pres">
      <dgm:prSet presAssocID="{019009CA-2D2C-4954-AA85-FE6FF57261F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F9C00D-DDB6-4C48-8995-F8D94DCA6DF1}" type="pres">
      <dgm:prSet presAssocID="{019009CA-2D2C-4954-AA85-FE6FF57261F0}" presName="diamond" presStyleLbl="bgShp" presStyleIdx="0" presStyleCnt="1"/>
      <dgm:spPr/>
    </dgm:pt>
    <dgm:pt modelId="{CF6C3567-3EDF-4EF4-8BA0-CD62D04E4090}" type="pres">
      <dgm:prSet presAssocID="{019009CA-2D2C-4954-AA85-FE6FF57261F0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4A20A4-299F-4C7D-A1B6-C959EE02BC1D}" type="pres">
      <dgm:prSet presAssocID="{019009CA-2D2C-4954-AA85-FE6FF57261F0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BC7A1B-9B90-46B9-B7A2-7EF31CE51499}" type="pres">
      <dgm:prSet presAssocID="{019009CA-2D2C-4954-AA85-FE6FF57261F0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19AB98-DFAF-4E20-9865-948652B5DD57}" type="pres">
      <dgm:prSet presAssocID="{019009CA-2D2C-4954-AA85-FE6FF57261F0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D0B0B21-894A-475A-B633-3EB7E72ACB33}" srcId="{019009CA-2D2C-4954-AA85-FE6FF57261F0}" destId="{607DE4CF-3549-42B3-8FA9-ED1004CDAED3}" srcOrd="0" destOrd="0" parTransId="{E5C5C59A-12E9-4482-97E3-645927F15CA5}" sibTransId="{4135E12D-004C-48D1-BD69-2BF2D76712D3}"/>
    <dgm:cxn modelId="{B2FDB832-443D-4F42-A490-C6D5C5EF94AE}" type="presOf" srcId="{6B47A1D2-4DF7-4DE9-9E20-D3840C2C49C7}" destId="{BB4A20A4-299F-4C7D-A1B6-C959EE02BC1D}" srcOrd="0" destOrd="0" presId="urn:microsoft.com/office/officeart/2005/8/layout/matrix3"/>
    <dgm:cxn modelId="{E68C5283-E923-4286-9F13-FD82F1E90BE3}" type="presOf" srcId="{966BE28B-3868-445A-9543-3A34199C71A9}" destId="{B719AB98-DFAF-4E20-9865-948652B5DD57}" srcOrd="0" destOrd="0" presId="urn:microsoft.com/office/officeart/2005/8/layout/matrix3"/>
    <dgm:cxn modelId="{5FC8AF12-985F-4160-B9D9-A473D7406EC1}" type="presOf" srcId="{35AD4805-F521-4B0D-AEA0-EF248604AE8B}" destId="{49BC7A1B-9B90-46B9-B7A2-7EF31CE51499}" srcOrd="0" destOrd="0" presId="urn:microsoft.com/office/officeart/2005/8/layout/matrix3"/>
    <dgm:cxn modelId="{A5646C96-9765-4B5A-A7F4-EB4E1099FEEF}" srcId="{019009CA-2D2C-4954-AA85-FE6FF57261F0}" destId="{6B47A1D2-4DF7-4DE9-9E20-D3840C2C49C7}" srcOrd="1" destOrd="0" parTransId="{E9C20ACA-06E9-4E45-9BC6-AE05DDBC984A}" sibTransId="{681854FA-9CF3-4223-8ABE-8E71F9BAFF6C}"/>
    <dgm:cxn modelId="{6E12BC8B-A829-45EF-9D6F-B134627DB63C}" srcId="{019009CA-2D2C-4954-AA85-FE6FF57261F0}" destId="{35AD4805-F521-4B0D-AEA0-EF248604AE8B}" srcOrd="2" destOrd="0" parTransId="{ED3B0CFC-1D67-47BA-B169-17D7ED9EEA2A}" sibTransId="{B0E43F73-1B21-449C-A297-C724F52379DE}"/>
    <dgm:cxn modelId="{B7AAE033-B4D3-496A-9CD2-F6791060D13D}" srcId="{019009CA-2D2C-4954-AA85-FE6FF57261F0}" destId="{966BE28B-3868-445A-9543-3A34199C71A9}" srcOrd="3" destOrd="0" parTransId="{1B62F92D-2C54-4E93-A9D5-2A2C7258A51C}" sibTransId="{2D28F208-2EC7-4C82-BB1F-261CAB298A6D}"/>
    <dgm:cxn modelId="{64690EAD-B855-48EF-95FA-A421707DBE7C}" type="presOf" srcId="{019009CA-2D2C-4954-AA85-FE6FF57261F0}" destId="{CCA0335C-D1DB-4F65-843A-7D29293A6F26}" srcOrd="0" destOrd="0" presId="urn:microsoft.com/office/officeart/2005/8/layout/matrix3"/>
    <dgm:cxn modelId="{E777B04A-ADA3-4682-83ED-58FCC3B1AF56}" type="presOf" srcId="{607DE4CF-3549-42B3-8FA9-ED1004CDAED3}" destId="{CF6C3567-3EDF-4EF4-8BA0-CD62D04E4090}" srcOrd="0" destOrd="0" presId="urn:microsoft.com/office/officeart/2005/8/layout/matrix3"/>
    <dgm:cxn modelId="{7B35FA22-CC3D-465C-B43A-D0063C50EAF8}" type="presParOf" srcId="{CCA0335C-D1DB-4F65-843A-7D29293A6F26}" destId="{BAF9C00D-DDB6-4C48-8995-F8D94DCA6DF1}" srcOrd="0" destOrd="0" presId="urn:microsoft.com/office/officeart/2005/8/layout/matrix3"/>
    <dgm:cxn modelId="{49EB836C-1F0F-4282-B1C0-27425C4899E2}" type="presParOf" srcId="{CCA0335C-D1DB-4F65-843A-7D29293A6F26}" destId="{CF6C3567-3EDF-4EF4-8BA0-CD62D04E4090}" srcOrd="1" destOrd="0" presId="urn:microsoft.com/office/officeart/2005/8/layout/matrix3"/>
    <dgm:cxn modelId="{9113ABA3-741C-4A6D-A8F8-730683E4EAAC}" type="presParOf" srcId="{CCA0335C-D1DB-4F65-843A-7D29293A6F26}" destId="{BB4A20A4-299F-4C7D-A1B6-C959EE02BC1D}" srcOrd="2" destOrd="0" presId="urn:microsoft.com/office/officeart/2005/8/layout/matrix3"/>
    <dgm:cxn modelId="{5BACB17E-F64D-4ABD-A74A-054C95D84045}" type="presParOf" srcId="{CCA0335C-D1DB-4F65-843A-7D29293A6F26}" destId="{49BC7A1B-9B90-46B9-B7A2-7EF31CE51499}" srcOrd="3" destOrd="0" presId="urn:microsoft.com/office/officeart/2005/8/layout/matrix3"/>
    <dgm:cxn modelId="{45727F56-E68E-4A9D-9EAA-AC741F2FA75F}" type="presParOf" srcId="{CCA0335C-D1DB-4F65-843A-7D29293A6F26}" destId="{B719AB98-DFAF-4E20-9865-948652B5DD57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6193035-D4B4-4E28-A336-5390F9547BC1}" type="doc">
      <dgm:prSet loTypeId="urn:microsoft.com/office/officeart/2005/8/layout/gear1" loCatId="process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3A550BC0-4179-47E3-98C5-EB847651BE1E}">
      <dgm:prSet phldrT="[文本]"/>
      <dgm:spPr/>
      <dgm:t>
        <a:bodyPr/>
        <a:lstStyle/>
        <a:p>
          <a:r>
            <a:rPr lang="zh-CN" altLang="en-US" b="1" dirty="0" smtClean="0">
              <a:latin typeface="宋体" pitchFamily="2" charset="-122"/>
              <a:ea typeface="宋体" pitchFamily="2" charset="-122"/>
            </a:rPr>
            <a:t>修养</a:t>
          </a:r>
          <a:endParaRPr lang="zh-CN" altLang="en-US" b="1" dirty="0">
            <a:latin typeface="宋体" pitchFamily="2" charset="-122"/>
            <a:ea typeface="宋体" pitchFamily="2" charset="-122"/>
          </a:endParaRPr>
        </a:p>
      </dgm:t>
    </dgm:pt>
    <dgm:pt modelId="{331D6351-D344-4D00-836D-04B1632864CE}" type="parTrans" cxnId="{CB07EF2F-7313-4EEC-8BDC-0E34A8A86068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6B34D4A4-CB8E-475D-A4E6-44663E5C25E6}" type="sibTrans" cxnId="{CB07EF2F-7313-4EEC-8BDC-0E34A8A86068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847C7767-F286-4593-9BBF-1235ED4C357C}">
      <dgm:prSet phldrT="[文本]"/>
      <dgm:spPr/>
      <dgm:t>
        <a:bodyPr/>
        <a:lstStyle/>
        <a:p>
          <a:r>
            <a:rPr lang="zh-CN" altLang="en-US" b="1" dirty="0" smtClean="0">
              <a:latin typeface="宋体" pitchFamily="2" charset="-122"/>
              <a:ea typeface="宋体" pitchFamily="2" charset="-122"/>
            </a:rPr>
            <a:t>素质</a:t>
          </a:r>
          <a:endParaRPr lang="zh-CN" altLang="en-US" b="1" dirty="0">
            <a:latin typeface="宋体" pitchFamily="2" charset="-122"/>
            <a:ea typeface="宋体" pitchFamily="2" charset="-122"/>
          </a:endParaRPr>
        </a:p>
      </dgm:t>
    </dgm:pt>
    <dgm:pt modelId="{B93FD53E-59AD-47CC-A8AD-ADDDA7C402DB}" type="parTrans" cxnId="{4FEA109B-E7F9-4F8C-93A5-539BD06A9E5F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A33329C2-F349-469B-979C-063FE7535050}" type="sibTrans" cxnId="{4FEA109B-E7F9-4F8C-93A5-539BD06A9E5F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A0A76903-5356-4633-A91C-9C58F80399B0}">
      <dgm:prSet phldrT="[文本]"/>
      <dgm:spPr/>
      <dgm:t>
        <a:bodyPr/>
        <a:lstStyle/>
        <a:p>
          <a:r>
            <a:rPr lang="zh-CN" altLang="en-US" b="1" dirty="0" smtClean="0">
              <a:latin typeface="宋体" pitchFamily="2" charset="-122"/>
              <a:ea typeface="宋体" pitchFamily="2" charset="-122"/>
            </a:rPr>
            <a:t>政策</a:t>
          </a:r>
          <a:endParaRPr lang="zh-CN" altLang="en-US" b="1" dirty="0">
            <a:latin typeface="宋体" pitchFamily="2" charset="-122"/>
            <a:ea typeface="宋体" pitchFamily="2" charset="-122"/>
          </a:endParaRPr>
        </a:p>
      </dgm:t>
    </dgm:pt>
    <dgm:pt modelId="{12F26485-C90F-4798-8D23-CA3566EEB83E}" type="parTrans" cxnId="{FB08D24A-7773-417D-8260-A652D99C8730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A3AAFD06-9E4E-4A44-A9DA-678A7C4CF983}" type="sibTrans" cxnId="{FB08D24A-7773-417D-8260-A652D99C8730}">
      <dgm:prSet/>
      <dgm:spPr/>
      <dgm:t>
        <a:bodyPr/>
        <a:lstStyle/>
        <a:p>
          <a:endParaRPr lang="zh-CN" altLang="en-US" b="1">
            <a:latin typeface="宋体" pitchFamily="2" charset="-122"/>
            <a:ea typeface="宋体" pitchFamily="2" charset="-122"/>
          </a:endParaRPr>
        </a:p>
      </dgm:t>
    </dgm:pt>
    <dgm:pt modelId="{8315DA6C-9919-41C8-AA71-5D3C4D6D2A38}">
      <dgm:prSet/>
      <dgm:spPr/>
      <dgm:t>
        <a:bodyPr/>
        <a:lstStyle/>
        <a:p>
          <a:endParaRPr lang="zh-CN" altLang="en-US"/>
        </a:p>
      </dgm:t>
    </dgm:pt>
    <dgm:pt modelId="{9D407741-07F3-4EB4-8003-F18B86055F4D}" type="parTrans" cxnId="{1B515602-6EFE-423B-B454-720A118A6553}">
      <dgm:prSet/>
      <dgm:spPr/>
      <dgm:t>
        <a:bodyPr/>
        <a:lstStyle/>
        <a:p>
          <a:endParaRPr lang="zh-CN" altLang="en-US"/>
        </a:p>
      </dgm:t>
    </dgm:pt>
    <dgm:pt modelId="{83312D4B-6BE6-4577-8BDE-8446F40F792A}" type="sibTrans" cxnId="{1B515602-6EFE-423B-B454-720A118A6553}">
      <dgm:prSet/>
      <dgm:spPr/>
      <dgm:t>
        <a:bodyPr/>
        <a:lstStyle/>
        <a:p>
          <a:endParaRPr lang="zh-CN" altLang="en-US"/>
        </a:p>
      </dgm:t>
    </dgm:pt>
    <dgm:pt modelId="{C60EA6C2-A99D-4A92-A2E4-CA48BE39B3B6}" type="pres">
      <dgm:prSet presAssocID="{16193035-D4B4-4E28-A336-5390F9547BC1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35A753E-CD04-4E3D-B72F-63ABEFE3525D}" type="pres">
      <dgm:prSet presAssocID="{3A550BC0-4179-47E3-98C5-EB847651BE1E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91550F-0274-468A-9267-AD5714157029}" type="pres">
      <dgm:prSet presAssocID="{3A550BC0-4179-47E3-98C5-EB847651BE1E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3E5E04CC-3655-4298-8D9F-149D5D876AE9}" type="pres">
      <dgm:prSet presAssocID="{3A550BC0-4179-47E3-98C5-EB847651BE1E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124A7983-6C29-40D6-BE9D-BA0E545ABCD4}" type="pres">
      <dgm:prSet presAssocID="{847C7767-F286-4593-9BBF-1235ED4C357C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508C05-BD40-4310-9FF2-B1AB5722D10F}" type="pres">
      <dgm:prSet presAssocID="{847C7767-F286-4593-9BBF-1235ED4C357C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72478712-E536-40C2-8A0A-D7A4DE187A6E}" type="pres">
      <dgm:prSet presAssocID="{847C7767-F286-4593-9BBF-1235ED4C357C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856AE61E-609F-4BD6-89B5-777813568E95}" type="pres">
      <dgm:prSet presAssocID="{A0A76903-5356-4633-A91C-9C58F80399B0}" presName="gear3" presStyleLbl="node1" presStyleIdx="2" presStyleCnt="3"/>
      <dgm:spPr/>
      <dgm:t>
        <a:bodyPr/>
        <a:lstStyle/>
        <a:p>
          <a:endParaRPr lang="zh-CN" altLang="en-US"/>
        </a:p>
      </dgm:t>
    </dgm:pt>
    <dgm:pt modelId="{7D91D255-14B3-4F0C-8F97-40F423B7A54D}" type="pres">
      <dgm:prSet presAssocID="{A0A76903-5356-4633-A91C-9C58F80399B0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4EAAEE-DD81-4388-8671-010FD84A3769}" type="pres">
      <dgm:prSet presAssocID="{A0A76903-5356-4633-A91C-9C58F80399B0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B07F6606-51C6-46B3-BC4F-224B993C5C87}" type="pres">
      <dgm:prSet presAssocID="{A0A76903-5356-4633-A91C-9C58F80399B0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8C7D48CF-E85A-45BB-948D-C1094BF9B99E}" type="pres">
      <dgm:prSet presAssocID="{6B34D4A4-CB8E-475D-A4E6-44663E5C25E6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A1324DD5-4D74-469A-BB04-CE089B17BD7B}" type="pres">
      <dgm:prSet presAssocID="{A33329C2-F349-469B-979C-063FE7535050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D177ED21-85B9-4440-AB51-80198C93A802}" type="pres">
      <dgm:prSet presAssocID="{A3AAFD06-9E4E-4A44-A9DA-678A7C4CF983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06AC46F9-811D-4735-99E1-0B477815BD6B}" type="presOf" srcId="{A0A76903-5356-4633-A91C-9C58F80399B0}" destId="{0E4EAAEE-DD81-4388-8671-010FD84A3769}" srcOrd="2" destOrd="0" presId="urn:microsoft.com/office/officeart/2005/8/layout/gear1"/>
    <dgm:cxn modelId="{03794DCA-7A0E-4C7E-8CC0-DF512D8961F7}" type="presOf" srcId="{847C7767-F286-4593-9BBF-1235ED4C357C}" destId="{72478712-E536-40C2-8A0A-D7A4DE187A6E}" srcOrd="2" destOrd="0" presId="urn:microsoft.com/office/officeart/2005/8/layout/gear1"/>
    <dgm:cxn modelId="{1B515602-6EFE-423B-B454-720A118A6553}" srcId="{16193035-D4B4-4E28-A336-5390F9547BC1}" destId="{8315DA6C-9919-41C8-AA71-5D3C4D6D2A38}" srcOrd="3" destOrd="0" parTransId="{9D407741-07F3-4EB4-8003-F18B86055F4D}" sibTransId="{83312D4B-6BE6-4577-8BDE-8446F40F792A}"/>
    <dgm:cxn modelId="{68F9303F-3068-45AD-A633-10FE136C8135}" type="presOf" srcId="{3A550BC0-4179-47E3-98C5-EB847651BE1E}" destId="{3E5E04CC-3655-4298-8D9F-149D5D876AE9}" srcOrd="2" destOrd="0" presId="urn:microsoft.com/office/officeart/2005/8/layout/gear1"/>
    <dgm:cxn modelId="{4FEA109B-E7F9-4F8C-93A5-539BD06A9E5F}" srcId="{16193035-D4B4-4E28-A336-5390F9547BC1}" destId="{847C7767-F286-4593-9BBF-1235ED4C357C}" srcOrd="1" destOrd="0" parTransId="{B93FD53E-59AD-47CC-A8AD-ADDDA7C402DB}" sibTransId="{A33329C2-F349-469B-979C-063FE7535050}"/>
    <dgm:cxn modelId="{71F53C7D-5591-4240-AFF6-4E6F63715FDF}" type="presOf" srcId="{847C7767-F286-4593-9BBF-1235ED4C357C}" destId="{82508C05-BD40-4310-9FF2-B1AB5722D10F}" srcOrd="1" destOrd="0" presId="urn:microsoft.com/office/officeart/2005/8/layout/gear1"/>
    <dgm:cxn modelId="{0C5A970F-0822-4B8B-8622-8AACA43C1EAC}" type="presOf" srcId="{A33329C2-F349-469B-979C-063FE7535050}" destId="{A1324DD5-4D74-469A-BB04-CE089B17BD7B}" srcOrd="0" destOrd="0" presId="urn:microsoft.com/office/officeart/2005/8/layout/gear1"/>
    <dgm:cxn modelId="{BC36ADAB-DAE9-45FF-8D89-9A72BA5A2352}" type="presOf" srcId="{847C7767-F286-4593-9BBF-1235ED4C357C}" destId="{124A7983-6C29-40D6-BE9D-BA0E545ABCD4}" srcOrd="0" destOrd="0" presId="urn:microsoft.com/office/officeart/2005/8/layout/gear1"/>
    <dgm:cxn modelId="{11F2E4CC-BAF0-48BE-8D37-E1A840018447}" type="presOf" srcId="{3A550BC0-4179-47E3-98C5-EB847651BE1E}" destId="{335A753E-CD04-4E3D-B72F-63ABEFE3525D}" srcOrd="0" destOrd="0" presId="urn:microsoft.com/office/officeart/2005/8/layout/gear1"/>
    <dgm:cxn modelId="{FB08D24A-7773-417D-8260-A652D99C8730}" srcId="{16193035-D4B4-4E28-A336-5390F9547BC1}" destId="{A0A76903-5356-4633-A91C-9C58F80399B0}" srcOrd="2" destOrd="0" parTransId="{12F26485-C90F-4798-8D23-CA3566EEB83E}" sibTransId="{A3AAFD06-9E4E-4A44-A9DA-678A7C4CF983}"/>
    <dgm:cxn modelId="{14896696-BAB2-485B-A90D-47BCF681E006}" type="presOf" srcId="{16193035-D4B4-4E28-A336-5390F9547BC1}" destId="{C60EA6C2-A99D-4A92-A2E4-CA48BE39B3B6}" srcOrd="0" destOrd="0" presId="urn:microsoft.com/office/officeart/2005/8/layout/gear1"/>
    <dgm:cxn modelId="{0D5212A7-A7F0-4DBB-9104-D7D5A039D352}" type="presOf" srcId="{A0A76903-5356-4633-A91C-9C58F80399B0}" destId="{B07F6606-51C6-46B3-BC4F-224B993C5C87}" srcOrd="3" destOrd="0" presId="urn:microsoft.com/office/officeart/2005/8/layout/gear1"/>
    <dgm:cxn modelId="{0BE5387E-EB15-40A2-AC70-B9B6442D0939}" type="presOf" srcId="{A0A76903-5356-4633-A91C-9C58F80399B0}" destId="{856AE61E-609F-4BD6-89B5-777813568E95}" srcOrd="0" destOrd="0" presId="urn:microsoft.com/office/officeart/2005/8/layout/gear1"/>
    <dgm:cxn modelId="{4989E0DA-4A71-4242-97ED-0CB9B07F68FB}" type="presOf" srcId="{A0A76903-5356-4633-A91C-9C58F80399B0}" destId="{7D91D255-14B3-4F0C-8F97-40F423B7A54D}" srcOrd="1" destOrd="0" presId="urn:microsoft.com/office/officeart/2005/8/layout/gear1"/>
    <dgm:cxn modelId="{0F4F02E7-D3AF-4A23-9160-7C9DAA4ACFED}" type="presOf" srcId="{6B34D4A4-CB8E-475D-A4E6-44663E5C25E6}" destId="{8C7D48CF-E85A-45BB-948D-C1094BF9B99E}" srcOrd="0" destOrd="0" presId="urn:microsoft.com/office/officeart/2005/8/layout/gear1"/>
    <dgm:cxn modelId="{CB07EF2F-7313-4EEC-8BDC-0E34A8A86068}" srcId="{16193035-D4B4-4E28-A336-5390F9547BC1}" destId="{3A550BC0-4179-47E3-98C5-EB847651BE1E}" srcOrd="0" destOrd="0" parTransId="{331D6351-D344-4D00-836D-04B1632864CE}" sibTransId="{6B34D4A4-CB8E-475D-A4E6-44663E5C25E6}"/>
    <dgm:cxn modelId="{64202CA8-76D2-4CF9-B54A-F20173FE692C}" type="presOf" srcId="{3A550BC0-4179-47E3-98C5-EB847651BE1E}" destId="{0691550F-0274-468A-9267-AD5714157029}" srcOrd="1" destOrd="0" presId="urn:microsoft.com/office/officeart/2005/8/layout/gear1"/>
    <dgm:cxn modelId="{8C53E901-8000-425D-A528-3056123F17F1}" type="presOf" srcId="{A3AAFD06-9E4E-4A44-A9DA-678A7C4CF983}" destId="{D177ED21-85B9-4440-AB51-80198C93A802}" srcOrd="0" destOrd="0" presId="urn:microsoft.com/office/officeart/2005/8/layout/gear1"/>
    <dgm:cxn modelId="{9C42C7F5-0A11-4F4B-9D4D-41E4387B2789}" type="presParOf" srcId="{C60EA6C2-A99D-4A92-A2E4-CA48BE39B3B6}" destId="{335A753E-CD04-4E3D-B72F-63ABEFE3525D}" srcOrd="0" destOrd="0" presId="urn:microsoft.com/office/officeart/2005/8/layout/gear1"/>
    <dgm:cxn modelId="{F2907659-31C8-4A8E-8CD3-81BB86C8CF7C}" type="presParOf" srcId="{C60EA6C2-A99D-4A92-A2E4-CA48BE39B3B6}" destId="{0691550F-0274-468A-9267-AD5714157029}" srcOrd="1" destOrd="0" presId="urn:microsoft.com/office/officeart/2005/8/layout/gear1"/>
    <dgm:cxn modelId="{224249AB-9B75-4B60-AB8F-1994307A796D}" type="presParOf" srcId="{C60EA6C2-A99D-4A92-A2E4-CA48BE39B3B6}" destId="{3E5E04CC-3655-4298-8D9F-149D5D876AE9}" srcOrd="2" destOrd="0" presId="urn:microsoft.com/office/officeart/2005/8/layout/gear1"/>
    <dgm:cxn modelId="{459B0FE2-4660-4871-9E54-6AAF8E1B1FB0}" type="presParOf" srcId="{C60EA6C2-A99D-4A92-A2E4-CA48BE39B3B6}" destId="{124A7983-6C29-40D6-BE9D-BA0E545ABCD4}" srcOrd="3" destOrd="0" presId="urn:microsoft.com/office/officeart/2005/8/layout/gear1"/>
    <dgm:cxn modelId="{F3CEF991-FC9C-4AC7-8E10-CA3E500EB213}" type="presParOf" srcId="{C60EA6C2-A99D-4A92-A2E4-CA48BE39B3B6}" destId="{82508C05-BD40-4310-9FF2-B1AB5722D10F}" srcOrd="4" destOrd="0" presId="urn:microsoft.com/office/officeart/2005/8/layout/gear1"/>
    <dgm:cxn modelId="{31C44C76-2BFC-4A35-AEA6-2AA0A6BF02F0}" type="presParOf" srcId="{C60EA6C2-A99D-4A92-A2E4-CA48BE39B3B6}" destId="{72478712-E536-40C2-8A0A-D7A4DE187A6E}" srcOrd="5" destOrd="0" presId="urn:microsoft.com/office/officeart/2005/8/layout/gear1"/>
    <dgm:cxn modelId="{7C79CDE5-C8F2-417A-88D6-66064F5483FA}" type="presParOf" srcId="{C60EA6C2-A99D-4A92-A2E4-CA48BE39B3B6}" destId="{856AE61E-609F-4BD6-89B5-777813568E95}" srcOrd="6" destOrd="0" presId="urn:microsoft.com/office/officeart/2005/8/layout/gear1"/>
    <dgm:cxn modelId="{9D57F3A8-6DDD-4D10-8DD5-BE6BE07A7702}" type="presParOf" srcId="{C60EA6C2-A99D-4A92-A2E4-CA48BE39B3B6}" destId="{7D91D255-14B3-4F0C-8F97-40F423B7A54D}" srcOrd="7" destOrd="0" presId="urn:microsoft.com/office/officeart/2005/8/layout/gear1"/>
    <dgm:cxn modelId="{505F3BD1-03A0-4245-BA19-F47587679930}" type="presParOf" srcId="{C60EA6C2-A99D-4A92-A2E4-CA48BE39B3B6}" destId="{0E4EAAEE-DD81-4388-8671-010FD84A3769}" srcOrd="8" destOrd="0" presId="urn:microsoft.com/office/officeart/2005/8/layout/gear1"/>
    <dgm:cxn modelId="{BE0B37EF-EFA1-4F98-BBC4-6D5A923FAA8E}" type="presParOf" srcId="{C60EA6C2-A99D-4A92-A2E4-CA48BE39B3B6}" destId="{B07F6606-51C6-46B3-BC4F-224B993C5C87}" srcOrd="9" destOrd="0" presId="urn:microsoft.com/office/officeart/2005/8/layout/gear1"/>
    <dgm:cxn modelId="{6E16EA73-8F8B-4663-82E8-A8D8CA844DC5}" type="presParOf" srcId="{C60EA6C2-A99D-4A92-A2E4-CA48BE39B3B6}" destId="{8C7D48CF-E85A-45BB-948D-C1094BF9B99E}" srcOrd="10" destOrd="0" presId="urn:microsoft.com/office/officeart/2005/8/layout/gear1"/>
    <dgm:cxn modelId="{FE6E7A0B-CC3A-4340-BE2C-0DCF92491EE1}" type="presParOf" srcId="{C60EA6C2-A99D-4A92-A2E4-CA48BE39B3B6}" destId="{A1324DD5-4D74-469A-BB04-CE089B17BD7B}" srcOrd="11" destOrd="0" presId="urn:microsoft.com/office/officeart/2005/8/layout/gear1"/>
    <dgm:cxn modelId="{FA5400B4-F371-4C65-A230-A6A6C61CA85E}" type="presParOf" srcId="{C60EA6C2-A99D-4A92-A2E4-CA48BE39B3B6}" destId="{D177ED21-85B9-4440-AB51-80198C93A80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E07BD6-22D8-421E-934C-468BA398636E}">
      <dsp:nvSpPr>
        <dsp:cNvPr id="0" name=""/>
        <dsp:cNvSpPr/>
      </dsp:nvSpPr>
      <dsp:spPr>
        <a:xfrm>
          <a:off x="2764" y="1383341"/>
          <a:ext cx="1122923" cy="5614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愿望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2764" y="1383341"/>
        <a:ext cx="1122923" cy="561461"/>
      </dsp:txXfrm>
    </dsp:sp>
    <dsp:sp modelId="{AFBA09DE-57F4-4683-AE52-A17D88DC1BC5}">
      <dsp:nvSpPr>
        <dsp:cNvPr id="0" name=""/>
        <dsp:cNvSpPr/>
      </dsp:nvSpPr>
      <dsp:spPr>
        <a:xfrm rot="18289469">
          <a:off x="956998" y="1326048"/>
          <a:ext cx="786547" cy="30366"/>
        </a:xfrm>
        <a:custGeom>
          <a:avLst/>
          <a:gdLst/>
          <a:ahLst/>
          <a:cxnLst/>
          <a:rect l="0" t="0" r="0" b="0"/>
          <a:pathLst>
            <a:path>
              <a:moveTo>
                <a:pt x="0" y="15183"/>
              </a:moveTo>
              <a:lnTo>
                <a:pt x="786547" y="1518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latin typeface="宋体" pitchFamily="2" charset="-122"/>
            <a:ea typeface="宋体" pitchFamily="2" charset="-122"/>
          </a:endParaRPr>
        </a:p>
      </dsp:txBody>
      <dsp:txXfrm rot="18289469">
        <a:off x="1330608" y="1321567"/>
        <a:ext cx="39327" cy="39327"/>
      </dsp:txXfrm>
    </dsp:sp>
    <dsp:sp modelId="{82282866-CCF9-454E-9A07-6DEAB0C88621}">
      <dsp:nvSpPr>
        <dsp:cNvPr id="0" name=""/>
        <dsp:cNvSpPr/>
      </dsp:nvSpPr>
      <dsp:spPr>
        <a:xfrm>
          <a:off x="1574857" y="737660"/>
          <a:ext cx="1122923" cy="5614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6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宋体" pitchFamily="2" charset="-122"/>
              <a:ea typeface="宋体" pitchFamily="2" charset="-122"/>
            </a:rPr>
            <a:t>思愿</a:t>
          </a:r>
          <a:endParaRPr lang="zh-CN" altLang="en-US" sz="2400" kern="1200" dirty="0">
            <a:latin typeface="宋体" pitchFamily="2" charset="-122"/>
            <a:ea typeface="宋体" pitchFamily="2" charset="-122"/>
          </a:endParaRPr>
        </a:p>
      </dsp:txBody>
      <dsp:txXfrm>
        <a:off x="1574857" y="737660"/>
        <a:ext cx="1122923" cy="561461"/>
      </dsp:txXfrm>
    </dsp:sp>
    <dsp:sp modelId="{88D2B64C-92B4-47B9-829C-BF7EF01239A8}">
      <dsp:nvSpPr>
        <dsp:cNvPr id="0" name=""/>
        <dsp:cNvSpPr/>
      </dsp:nvSpPr>
      <dsp:spPr>
        <a:xfrm>
          <a:off x="2697780" y="1003207"/>
          <a:ext cx="449169" cy="30366"/>
        </a:xfrm>
        <a:custGeom>
          <a:avLst/>
          <a:gdLst/>
          <a:ahLst/>
          <a:cxnLst/>
          <a:rect l="0" t="0" r="0" b="0"/>
          <a:pathLst>
            <a:path>
              <a:moveTo>
                <a:pt x="0" y="15183"/>
              </a:moveTo>
              <a:lnTo>
                <a:pt x="449169" y="1518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latin typeface="宋体" pitchFamily="2" charset="-122"/>
            <a:ea typeface="宋体" pitchFamily="2" charset="-122"/>
          </a:endParaRPr>
        </a:p>
      </dsp:txBody>
      <dsp:txXfrm>
        <a:off x="2911136" y="1007161"/>
        <a:ext cx="22458" cy="22458"/>
      </dsp:txXfrm>
    </dsp:sp>
    <dsp:sp modelId="{4C534928-9D10-4FC0-8AE4-5A1AF6C47643}">
      <dsp:nvSpPr>
        <dsp:cNvPr id="0" name=""/>
        <dsp:cNvSpPr/>
      </dsp:nvSpPr>
      <dsp:spPr>
        <a:xfrm>
          <a:off x="3146950" y="737660"/>
          <a:ext cx="1122923" cy="5614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宋体" pitchFamily="2" charset="-122"/>
              <a:ea typeface="宋体" pitchFamily="2" charset="-122"/>
            </a:rPr>
            <a:t>理想</a:t>
          </a:r>
          <a:endParaRPr lang="zh-CN" altLang="en-US" sz="2400" kern="1200" dirty="0">
            <a:latin typeface="宋体" pitchFamily="2" charset="-122"/>
            <a:ea typeface="宋体" pitchFamily="2" charset="-122"/>
          </a:endParaRPr>
        </a:p>
      </dsp:txBody>
      <dsp:txXfrm>
        <a:off x="3146950" y="737660"/>
        <a:ext cx="1122923" cy="561461"/>
      </dsp:txXfrm>
    </dsp:sp>
    <dsp:sp modelId="{5DEBC995-3E07-430A-8DD6-AD2C1069B0A9}">
      <dsp:nvSpPr>
        <dsp:cNvPr id="0" name=""/>
        <dsp:cNvSpPr/>
      </dsp:nvSpPr>
      <dsp:spPr>
        <a:xfrm>
          <a:off x="4269873" y="1003207"/>
          <a:ext cx="449169" cy="30366"/>
        </a:xfrm>
        <a:custGeom>
          <a:avLst/>
          <a:gdLst/>
          <a:ahLst/>
          <a:cxnLst/>
          <a:rect l="0" t="0" r="0" b="0"/>
          <a:pathLst>
            <a:path>
              <a:moveTo>
                <a:pt x="0" y="15183"/>
              </a:moveTo>
              <a:lnTo>
                <a:pt x="449169" y="151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latin typeface="宋体" pitchFamily="2" charset="-122"/>
            <a:ea typeface="宋体" pitchFamily="2" charset="-122"/>
          </a:endParaRPr>
        </a:p>
      </dsp:txBody>
      <dsp:txXfrm>
        <a:off x="4483229" y="1007161"/>
        <a:ext cx="22458" cy="22458"/>
      </dsp:txXfrm>
    </dsp:sp>
    <dsp:sp modelId="{1D722315-D75D-42AD-833A-CEF4053CB425}">
      <dsp:nvSpPr>
        <dsp:cNvPr id="0" name=""/>
        <dsp:cNvSpPr/>
      </dsp:nvSpPr>
      <dsp:spPr>
        <a:xfrm>
          <a:off x="4719043" y="737660"/>
          <a:ext cx="1122923" cy="5614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宋体" pitchFamily="2" charset="-122"/>
              <a:ea typeface="宋体" pitchFamily="2" charset="-122"/>
            </a:rPr>
            <a:t>大脑的</a:t>
          </a:r>
          <a:endParaRPr lang="zh-CN" altLang="en-US" sz="2400" kern="1200" dirty="0">
            <a:latin typeface="宋体" pitchFamily="2" charset="-122"/>
            <a:ea typeface="宋体" pitchFamily="2" charset="-122"/>
          </a:endParaRPr>
        </a:p>
      </dsp:txBody>
      <dsp:txXfrm>
        <a:off x="4719043" y="737660"/>
        <a:ext cx="1122923" cy="561461"/>
      </dsp:txXfrm>
    </dsp:sp>
    <dsp:sp modelId="{7AF3D503-00DD-4FB6-B36A-A277518B076D}">
      <dsp:nvSpPr>
        <dsp:cNvPr id="0" name=""/>
        <dsp:cNvSpPr/>
      </dsp:nvSpPr>
      <dsp:spPr>
        <a:xfrm>
          <a:off x="5841966" y="1003207"/>
          <a:ext cx="449169" cy="30366"/>
        </a:xfrm>
        <a:custGeom>
          <a:avLst/>
          <a:gdLst/>
          <a:ahLst/>
          <a:cxnLst/>
          <a:rect l="0" t="0" r="0" b="0"/>
          <a:pathLst>
            <a:path>
              <a:moveTo>
                <a:pt x="0" y="15183"/>
              </a:moveTo>
              <a:lnTo>
                <a:pt x="449169" y="151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latin typeface="宋体" pitchFamily="2" charset="-122"/>
            <a:ea typeface="宋体" pitchFamily="2" charset="-122"/>
          </a:endParaRPr>
        </a:p>
      </dsp:txBody>
      <dsp:txXfrm>
        <a:off x="6055322" y="1007161"/>
        <a:ext cx="22458" cy="22458"/>
      </dsp:txXfrm>
    </dsp:sp>
    <dsp:sp modelId="{4712F96F-D00A-42E2-9BF7-2A773139871F}">
      <dsp:nvSpPr>
        <dsp:cNvPr id="0" name=""/>
        <dsp:cNvSpPr/>
      </dsp:nvSpPr>
      <dsp:spPr>
        <a:xfrm>
          <a:off x="6291136" y="737660"/>
          <a:ext cx="1122923" cy="561461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B050">
                <a:tint val="66000"/>
                <a:satMod val="160000"/>
              </a:srgbClr>
            </a:gs>
            <a:gs pos="50000">
              <a:srgbClr val="00B050">
                <a:tint val="44500"/>
                <a:satMod val="160000"/>
              </a:srgbClr>
            </a:gs>
            <a:gs pos="100000">
              <a:srgbClr val="00B050">
                <a:tint val="23500"/>
                <a:satMod val="160000"/>
              </a:srgbClr>
            </a:gs>
          </a:gsLst>
          <a:lin ang="16200000" scaled="1"/>
          <a:tileRect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宋体" pitchFamily="2" charset="-122"/>
              <a:ea typeface="宋体" pitchFamily="2" charset="-122"/>
            </a:rPr>
            <a:t>赚钱</a:t>
          </a:r>
          <a:endParaRPr lang="zh-CN" altLang="en-US" sz="2400" kern="1200" dirty="0">
            <a:latin typeface="宋体" pitchFamily="2" charset="-122"/>
            <a:ea typeface="宋体" pitchFamily="2" charset="-122"/>
          </a:endParaRPr>
        </a:p>
      </dsp:txBody>
      <dsp:txXfrm>
        <a:off x="6291136" y="737660"/>
        <a:ext cx="1122923" cy="561461"/>
      </dsp:txXfrm>
    </dsp:sp>
    <dsp:sp modelId="{5CADAE5C-BD8F-412B-ADEC-83D070C48C3F}">
      <dsp:nvSpPr>
        <dsp:cNvPr id="0" name=""/>
        <dsp:cNvSpPr/>
      </dsp:nvSpPr>
      <dsp:spPr>
        <a:xfrm>
          <a:off x="1125687" y="1648888"/>
          <a:ext cx="449169" cy="30366"/>
        </a:xfrm>
        <a:custGeom>
          <a:avLst/>
          <a:gdLst/>
          <a:ahLst/>
          <a:cxnLst/>
          <a:rect l="0" t="0" r="0" b="0"/>
          <a:pathLst>
            <a:path>
              <a:moveTo>
                <a:pt x="0" y="15183"/>
              </a:moveTo>
              <a:lnTo>
                <a:pt x="449169" y="1518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latin typeface="宋体" pitchFamily="2" charset="-122"/>
            <a:ea typeface="宋体" pitchFamily="2" charset="-122"/>
          </a:endParaRPr>
        </a:p>
      </dsp:txBody>
      <dsp:txXfrm>
        <a:off x="1339043" y="1652842"/>
        <a:ext cx="22458" cy="22458"/>
      </dsp:txXfrm>
    </dsp:sp>
    <dsp:sp modelId="{BC467CDA-292B-44ED-BCBA-70904CB0C95F}">
      <dsp:nvSpPr>
        <dsp:cNvPr id="0" name=""/>
        <dsp:cNvSpPr/>
      </dsp:nvSpPr>
      <dsp:spPr>
        <a:xfrm>
          <a:off x="1574857" y="1383341"/>
          <a:ext cx="1122923" cy="5614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6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宋体" pitchFamily="2" charset="-122"/>
              <a:ea typeface="宋体" pitchFamily="2" charset="-122"/>
            </a:rPr>
            <a:t>欲愿</a:t>
          </a:r>
          <a:endParaRPr lang="zh-CN" altLang="en-US" sz="2400" kern="1200" dirty="0">
            <a:latin typeface="宋体" pitchFamily="2" charset="-122"/>
            <a:ea typeface="宋体" pitchFamily="2" charset="-122"/>
          </a:endParaRPr>
        </a:p>
      </dsp:txBody>
      <dsp:txXfrm>
        <a:off x="1574857" y="1383341"/>
        <a:ext cx="1122923" cy="561461"/>
      </dsp:txXfrm>
    </dsp:sp>
    <dsp:sp modelId="{AABE670B-2476-4B9C-BC37-098AF1687979}">
      <dsp:nvSpPr>
        <dsp:cNvPr id="0" name=""/>
        <dsp:cNvSpPr/>
      </dsp:nvSpPr>
      <dsp:spPr>
        <a:xfrm>
          <a:off x="2697780" y="1648888"/>
          <a:ext cx="449169" cy="30366"/>
        </a:xfrm>
        <a:custGeom>
          <a:avLst/>
          <a:gdLst/>
          <a:ahLst/>
          <a:cxnLst/>
          <a:rect l="0" t="0" r="0" b="0"/>
          <a:pathLst>
            <a:path>
              <a:moveTo>
                <a:pt x="0" y="15183"/>
              </a:moveTo>
              <a:lnTo>
                <a:pt x="449169" y="1518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latin typeface="宋体" pitchFamily="2" charset="-122"/>
            <a:ea typeface="宋体" pitchFamily="2" charset="-122"/>
          </a:endParaRPr>
        </a:p>
      </dsp:txBody>
      <dsp:txXfrm>
        <a:off x="2911136" y="1652842"/>
        <a:ext cx="22458" cy="22458"/>
      </dsp:txXfrm>
    </dsp:sp>
    <dsp:sp modelId="{018850EB-0675-4AE1-9B4E-D9955DCFDB47}">
      <dsp:nvSpPr>
        <dsp:cNvPr id="0" name=""/>
        <dsp:cNvSpPr/>
      </dsp:nvSpPr>
      <dsp:spPr>
        <a:xfrm>
          <a:off x="3146950" y="1383341"/>
          <a:ext cx="1122923" cy="5614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宋体" pitchFamily="2" charset="-122"/>
              <a:ea typeface="宋体" pitchFamily="2" charset="-122"/>
            </a:rPr>
            <a:t>梦想</a:t>
          </a:r>
          <a:endParaRPr lang="zh-CN" altLang="en-US" sz="2400" kern="1200" dirty="0">
            <a:latin typeface="宋体" pitchFamily="2" charset="-122"/>
            <a:ea typeface="宋体" pitchFamily="2" charset="-122"/>
          </a:endParaRPr>
        </a:p>
      </dsp:txBody>
      <dsp:txXfrm>
        <a:off x="3146950" y="1383341"/>
        <a:ext cx="1122923" cy="561461"/>
      </dsp:txXfrm>
    </dsp:sp>
    <dsp:sp modelId="{73A00EE4-FA29-4E2E-877E-2E4350E50618}">
      <dsp:nvSpPr>
        <dsp:cNvPr id="0" name=""/>
        <dsp:cNvSpPr/>
      </dsp:nvSpPr>
      <dsp:spPr>
        <a:xfrm>
          <a:off x="4269873" y="1648888"/>
          <a:ext cx="449169" cy="30366"/>
        </a:xfrm>
        <a:custGeom>
          <a:avLst/>
          <a:gdLst/>
          <a:ahLst/>
          <a:cxnLst/>
          <a:rect l="0" t="0" r="0" b="0"/>
          <a:pathLst>
            <a:path>
              <a:moveTo>
                <a:pt x="0" y="15183"/>
              </a:moveTo>
              <a:lnTo>
                <a:pt x="449169" y="151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latin typeface="宋体" pitchFamily="2" charset="-122"/>
            <a:ea typeface="宋体" pitchFamily="2" charset="-122"/>
          </a:endParaRPr>
        </a:p>
      </dsp:txBody>
      <dsp:txXfrm>
        <a:off x="4483229" y="1652842"/>
        <a:ext cx="22458" cy="22458"/>
      </dsp:txXfrm>
    </dsp:sp>
    <dsp:sp modelId="{F4897514-12A7-439F-AD99-9F18248A5DDD}">
      <dsp:nvSpPr>
        <dsp:cNvPr id="0" name=""/>
        <dsp:cNvSpPr/>
      </dsp:nvSpPr>
      <dsp:spPr>
        <a:xfrm>
          <a:off x="4719043" y="1383341"/>
          <a:ext cx="1122923" cy="5614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宋体" pitchFamily="2" charset="-122"/>
              <a:ea typeface="宋体" pitchFamily="2" charset="-122"/>
            </a:rPr>
            <a:t>内心的</a:t>
          </a:r>
          <a:endParaRPr lang="zh-CN" altLang="en-US" sz="2400" kern="1200" dirty="0">
            <a:latin typeface="宋体" pitchFamily="2" charset="-122"/>
            <a:ea typeface="宋体" pitchFamily="2" charset="-122"/>
          </a:endParaRPr>
        </a:p>
      </dsp:txBody>
      <dsp:txXfrm>
        <a:off x="4719043" y="1383341"/>
        <a:ext cx="1122923" cy="561461"/>
      </dsp:txXfrm>
    </dsp:sp>
    <dsp:sp modelId="{431A8580-10A7-4B9C-9977-5BD97DD0AC72}">
      <dsp:nvSpPr>
        <dsp:cNvPr id="0" name=""/>
        <dsp:cNvSpPr/>
      </dsp:nvSpPr>
      <dsp:spPr>
        <a:xfrm>
          <a:off x="5841966" y="1648888"/>
          <a:ext cx="449169" cy="30366"/>
        </a:xfrm>
        <a:custGeom>
          <a:avLst/>
          <a:gdLst/>
          <a:ahLst/>
          <a:cxnLst/>
          <a:rect l="0" t="0" r="0" b="0"/>
          <a:pathLst>
            <a:path>
              <a:moveTo>
                <a:pt x="0" y="15183"/>
              </a:moveTo>
              <a:lnTo>
                <a:pt x="449169" y="151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latin typeface="宋体" pitchFamily="2" charset="-122"/>
            <a:ea typeface="宋体" pitchFamily="2" charset="-122"/>
          </a:endParaRPr>
        </a:p>
      </dsp:txBody>
      <dsp:txXfrm>
        <a:off x="6055322" y="1652842"/>
        <a:ext cx="22458" cy="22458"/>
      </dsp:txXfrm>
    </dsp:sp>
    <dsp:sp modelId="{93FD0799-6B67-4A35-816A-CB8952221EC4}">
      <dsp:nvSpPr>
        <dsp:cNvPr id="0" name=""/>
        <dsp:cNvSpPr/>
      </dsp:nvSpPr>
      <dsp:spPr>
        <a:xfrm>
          <a:off x="6291136" y="1383341"/>
          <a:ext cx="1122923" cy="561461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B050">
                <a:tint val="66000"/>
                <a:satMod val="160000"/>
              </a:srgbClr>
            </a:gs>
            <a:gs pos="50000">
              <a:srgbClr val="00B050">
                <a:tint val="44500"/>
                <a:satMod val="160000"/>
              </a:srgbClr>
            </a:gs>
            <a:gs pos="100000">
              <a:srgbClr val="00B050">
                <a:tint val="23500"/>
                <a:satMod val="160000"/>
              </a:srgbClr>
            </a:gs>
          </a:gsLst>
          <a:lin ang="16200000" scaled="1"/>
          <a:tileRect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宋体" pitchFamily="2" charset="-122"/>
              <a:ea typeface="宋体" pitchFamily="2" charset="-122"/>
            </a:rPr>
            <a:t>享受</a:t>
          </a:r>
          <a:endParaRPr lang="zh-CN" altLang="en-US" sz="2400" kern="1200" dirty="0">
            <a:latin typeface="宋体" pitchFamily="2" charset="-122"/>
            <a:ea typeface="宋体" pitchFamily="2" charset="-122"/>
          </a:endParaRPr>
        </a:p>
      </dsp:txBody>
      <dsp:txXfrm>
        <a:off x="6291136" y="1383341"/>
        <a:ext cx="1122923" cy="561461"/>
      </dsp:txXfrm>
    </dsp:sp>
    <dsp:sp modelId="{769E6216-E2DD-4AF3-952B-A2CC1175C572}">
      <dsp:nvSpPr>
        <dsp:cNvPr id="0" name=""/>
        <dsp:cNvSpPr/>
      </dsp:nvSpPr>
      <dsp:spPr>
        <a:xfrm rot="3310531">
          <a:off x="956998" y="1971729"/>
          <a:ext cx="786547" cy="30366"/>
        </a:xfrm>
        <a:custGeom>
          <a:avLst/>
          <a:gdLst/>
          <a:ahLst/>
          <a:cxnLst/>
          <a:rect l="0" t="0" r="0" b="0"/>
          <a:pathLst>
            <a:path>
              <a:moveTo>
                <a:pt x="0" y="15183"/>
              </a:moveTo>
              <a:lnTo>
                <a:pt x="786547" y="1518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latin typeface="宋体" pitchFamily="2" charset="-122"/>
            <a:ea typeface="宋体" pitchFamily="2" charset="-122"/>
          </a:endParaRPr>
        </a:p>
      </dsp:txBody>
      <dsp:txXfrm rot="3310531">
        <a:off x="1330608" y="1967248"/>
        <a:ext cx="39327" cy="39327"/>
      </dsp:txXfrm>
    </dsp:sp>
    <dsp:sp modelId="{2F37D80D-6DBB-4899-8A27-48A872820AF7}">
      <dsp:nvSpPr>
        <dsp:cNvPr id="0" name=""/>
        <dsp:cNvSpPr/>
      </dsp:nvSpPr>
      <dsp:spPr>
        <a:xfrm>
          <a:off x="1574857" y="2029022"/>
          <a:ext cx="1122923" cy="5614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6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宋体" pitchFamily="2" charset="-122"/>
              <a:ea typeface="宋体" pitchFamily="2" charset="-122"/>
            </a:rPr>
            <a:t>本愿</a:t>
          </a:r>
          <a:endParaRPr lang="zh-CN" altLang="en-US" sz="2400" kern="1200" dirty="0">
            <a:latin typeface="宋体" pitchFamily="2" charset="-122"/>
            <a:ea typeface="宋体" pitchFamily="2" charset="-122"/>
          </a:endParaRPr>
        </a:p>
      </dsp:txBody>
      <dsp:txXfrm>
        <a:off x="1574857" y="2029022"/>
        <a:ext cx="1122923" cy="561461"/>
      </dsp:txXfrm>
    </dsp:sp>
    <dsp:sp modelId="{8AC677FB-B6DF-464D-8F41-F625972D32D9}">
      <dsp:nvSpPr>
        <dsp:cNvPr id="0" name=""/>
        <dsp:cNvSpPr/>
      </dsp:nvSpPr>
      <dsp:spPr>
        <a:xfrm>
          <a:off x="2697780" y="2294569"/>
          <a:ext cx="449169" cy="30366"/>
        </a:xfrm>
        <a:custGeom>
          <a:avLst/>
          <a:gdLst/>
          <a:ahLst/>
          <a:cxnLst/>
          <a:rect l="0" t="0" r="0" b="0"/>
          <a:pathLst>
            <a:path>
              <a:moveTo>
                <a:pt x="0" y="15183"/>
              </a:moveTo>
              <a:lnTo>
                <a:pt x="449169" y="1518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latin typeface="宋体" pitchFamily="2" charset="-122"/>
            <a:ea typeface="宋体" pitchFamily="2" charset="-122"/>
          </a:endParaRPr>
        </a:p>
      </dsp:txBody>
      <dsp:txXfrm>
        <a:off x="2911136" y="2298523"/>
        <a:ext cx="22458" cy="22458"/>
      </dsp:txXfrm>
    </dsp:sp>
    <dsp:sp modelId="{5E09E25E-CC7B-425B-B78C-5B1B31CF91F2}">
      <dsp:nvSpPr>
        <dsp:cNvPr id="0" name=""/>
        <dsp:cNvSpPr/>
      </dsp:nvSpPr>
      <dsp:spPr>
        <a:xfrm>
          <a:off x="3146950" y="2029022"/>
          <a:ext cx="1122923" cy="5614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宋体" pitchFamily="2" charset="-122"/>
              <a:ea typeface="宋体" pitchFamily="2" charset="-122"/>
            </a:rPr>
            <a:t>真想</a:t>
          </a:r>
          <a:endParaRPr lang="zh-CN" altLang="en-US" sz="2400" kern="1200" dirty="0">
            <a:latin typeface="宋体" pitchFamily="2" charset="-122"/>
            <a:ea typeface="宋体" pitchFamily="2" charset="-122"/>
          </a:endParaRPr>
        </a:p>
      </dsp:txBody>
      <dsp:txXfrm>
        <a:off x="3146950" y="2029022"/>
        <a:ext cx="1122923" cy="561461"/>
      </dsp:txXfrm>
    </dsp:sp>
    <dsp:sp modelId="{B47AF06D-871C-43D7-8D29-A3AF0CDE98EC}">
      <dsp:nvSpPr>
        <dsp:cNvPr id="0" name=""/>
        <dsp:cNvSpPr/>
      </dsp:nvSpPr>
      <dsp:spPr>
        <a:xfrm>
          <a:off x="4269873" y="2294569"/>
          <a:ext cx="449169" cy="30366"/>
        </a:xfrm>
        <a:custGeom>
          <a:avLst/>
          <a:gdLst/>
          <a:ahLst/>
          <a:cxnLst/>
          <a:rect l="0" t="0" r="0" b="0"/>
          <a:pathLst>
            <a:path>
              <a:moveTo>
                <a:pt x="0" y="15183"/>
              </a:moveTo>
              <a:lnTo>
                <a:pt x="449169" y="151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latin typeface="宋体" pitchFamily="2" charset="-122"/>
            <a:ea typeface="宋体" pitchFamily="2" charset="-122"/>
          </a:endParaRPr>
        </a:p>
      </dsp:txBody>
      <dsp:txXfrm>
        <a:off x="4483229" y="2298523"/>
        <a:ext cx="22458" cy="22458"/>
      </dsp:txXfrm>
    </dsp:sp>
    <dsp:sp modelId="{9E3D146C-175C-419D-9134-258B0AE85E7D}">
      <dsp:nvSpPr>
        <dsp:cNvPr id="0" name=""/>
        <dsp:cNvSpPr/>
      </dsp:nvSpPr>
      <dsp:spPr>
        <a:xfrm>
          <a:off x="4719043" y="2029022"/>
          <a:ext cx="1122923" cy="5614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smtClean="0">
              <a:latin typeface="宋体" pitchFamily="2" charset="-122"/>
              <a:ea typeface="宋体" pitchFamily="2" charset="-122"/>
            </a:rPr>
            <a:t>神经的</a:t>
          </a:r>
          <a:endParaRPr lang="zh-CN" altLang="en-US" sz="2400" kern="1200" dirty="0">
            <a:latin typeface="宋体" pitchFamily="2" charset="-122"/>
            <a:ea typeface="宋体" pitchFamily="2" charset="-122"/>
          </a:endParaRPr>
        </a:p>
      </dsp:txBody>
      <dsp:txXfrm>
        <a:off x="4719043" y="2029022"/>
        <a:ext cx="1122923" cy="561461"/>
      </dsp:txXfrm>
    </dsp:sp>
    <dsp:sp modelId="{E08F0C34-868E-415C-9A22-F35FE42EF0C2}">
      <dsp:nvSpPr>
        <dsp:cNvPr id="0" name=""/>
        <dsp:cNvSpPr/>
      </dsp:nvSpPr>
      <dsp:spPr>
        <a:xfrm>
          <a:off x="5841966" y="2294569"/>
          <a:ext cx="449169" cy="30366"/>
        </a:xfrm>
        <a:custGeom>
          <a:avLst/>
          <a:gdLst/>
          <a:ahLst/>
          <a:cxnLst/>
          <a:rect l="0" t="0" r="0" b="0"/>
          <a:pathLst>
            <a:path>
              <a:moveTo>
                <a:pt x="0" y="15183"/>
              </a:moveTo>
              <a:lnTo>
                <a:pt x="449169" y="151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latin typeface="宋体" pitchFamily="2" charset="-122"/>
            <a:ea typeface="宋体" pitchFamily="2" charset="-122"/>
          </a:endParaRPr>
        </a:p>
      </dsp:txBody>
      <dsp:txXfrm>
        <a:off x="6055322" y="2298523"/>
        <a:ext cx="22458" cy="22458"/>
      </dsp:txXfrm>
    </dsp:sp>
    <dsp:sp modelId="{CF66C6E7-1A5F-45F9-87CC-44436DE24EF5}">
      <dsp:nvSpPr>
        <dsp:cNvPr id="0" name=""/>
        <dsp:cNvSpPr/>
      </dsp:nvSpPr>
      <dsp:spPr>
        <a:xfrm>
          <a:off x="6291136" y="2029022"/>
          <a:ext cx="1122923" cy="561461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B050">
                <a:tint val="66000"/>
                <a:satMod val="160000"/>
              </a:srgbClr>
            </a:gs>
            <a:gs pos="50000">
              <a:srgbClr val="00B050">
                <a:tint val="44500"/>
                <a:satMod val="160000"/>
              </a:srgbClr>
            </a:gs>
            <a:gs pos="100000">
              <a:srgbClr val="00B050">
                <a:tint val="23500"/>
                <a:satMod val="160000"/>
              </a:srgbClr>
            </a:gs>
          </a:gsLst>
          <a:lin ang="16200000" scaled="1"/>
          <a:tileRect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宋体" pitchFamily="2" charset="-122"/>
              <a:ea typeface="宋体" pitchFamily="2" charset="-122"/>
            </a:rPr>
            <a:t>事业</a:t>
          </a:r>
          <a:endParaRPr lang="zh-CN" altLang="en-US" sz="2400" kern="1200" dirty="0">
            <a:latin typeface="宋体" pitchFamily="2" charset="-122"/>
            <a:ea typeface="宋体" pitchFamily="2" charset="-122"/>
          </a:endParaRPr>
        </a:p>
      </dsp:txBody>
      <dsp:txXfrm>
        <a:off x="6291136" y="2029022"/>
        <a:ext cx="1122923" cy="561461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14E0AF-AD3B-4BF1-BC1C-E7DA954E247F}">
      <dsp:nvSpPr>
        <dsp:cNvPr id="0" name=""/>
        <dsp:cNvSpPr/>
      </dsp:nvSpPr>
      <dsp:spPr>
        <a:xfrm>
          <a:off x="3417" y="460576"/>
          <a:ext cx="1494369" cy="8966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1600" b="1" kern="1200" dirty="0" smtClean="0">
              <a:latin typeface="宋体" pitchFamily="2" charset="-122"/>
              <a:ea typeface="宋体" pitchFamily="2" charset="-122"/>
            </a:rPr>
            <a:t>第一部分</a:t>
          </a:r>
          <a:endParaRPr lang="en-US" altLang="zh-CN" sz="1600" b="1" kern="1200" dirty="0" smtClean="0">
            <a:latin typeface="宋体" pitchFamily="2" charset="-122"/>
            <a:ea typeface="宋体" pitchFamily="2" charset="-122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我的事业与职业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3417" y="460576"/>
        <a:ext cx="1494369" cy="896621"/>
      </dsp:txXfrm>
    </dsp:sp>
    <dsp:sp modelId="{01F47127-B63F-487F-9F8C-D03F071565C9}">
      <dsp:nvSpPr>
        <dsp:cNvPr id="0" name=""/>
        <dsp:cNvSpPr/>
      </dsp:nvSpPr>
      <dsp:spPr>
        <a:xfrm>
          <a:off x="1629292" y="723585"/>
          <a:ext cx="316806" cy="37060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CN" altLang="en-US" sz="1600" kern="1200">
            <a:latin typeface="宋体" pitchFamily="2" charset="-122"/>
            <a:ea typeface="宋体" pitchFamily="2" charset="-122"/>
          </a:endParaRPr>
        </a:p>
      </dsp:txBody>
      <dsp:txXfrm>
        <a:off x="1629292" y="723585"/>
        <a:ext cx="316806" cy="370603"/>
      </dsp:txXfrm>
    </dsp:sp>
    <dsp:sp modelId="{AAD55E92-C149-453E-B22E-8EDA153DC2E6}">
      <dsp:nvSpPr>
        <dsp:cNvPr id="0" name=""/>
        <dsp:cNvSpPr/>
      </dsp:nvSpPr>
      <dsp:spPr>
        <a:xfrm>
          <a:off x="2095535" y="460576"/>
          <a:ext cx="1494369" cy="8966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39977"/>
                <a:satOff val="7608"/>
                <a:lumOff val="-1405"/>
                <a:alphaOff val="0"/>
                <a:tint val="30000"/>
                <a:satMod val="250000"/>
              </a:schemeClr>
            </a:gs>
            <a:gs pos="72000">
              <a:schemeClr val="accent5">
                <a:hueOff val="-139977"/>
                <a:satOff val="7608"/>
                <a:lumOff val="-1405"/>
                <a:alphaOff val="0"/>
                <a:tint val="75000"/>
                <a:satMod val="210000"/>
              </a:schemeClr>
            </a:gs>
            <a:gs pos="100000">
              <a:schemeClr val="accent5">
                <a:hueOff val="-139977"/>
                <a:satOff val="7608"/>
                <a:lumOff val="-1405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1600" b="1" kern="1200" dirty="0" smtClean="0">
              <a:latin typeface="宋体" pitchFamily="2" charset="-122"/>
              <a:ea typeface="宋体" pitchFamily="2" charset="-122"/>
            </a:rPr>
            <a:t>第二部分</a:t>
          </a:r>
          <a:endParaRPr lang="en-US" altLang="zh-CN" sz="1600" b="1" kern="1200" dirty="0" smtClean="0">
            <a:latin typeface="宋体" pitchFamily="2" charset="-122"/>
            <a:ea typeface="宋体" pitchFamily="2" charset="-122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外部环境分析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2095535" y="460576"/>
        <a:ext cx="1494369" cy="896621"/>
      </dsp:txXfrm>
    </dsp:sp>
    <dsp:sp modelId="{864A7314-9DCB-455B-ABB3-8CB87F79C3B4}">
      <dsp:nvSpPr>
        <dsp:cNvPr id="0" name=""/>
        <dsp:cNvSpPr/>
      </dsp:nvSpPr>
      <dsp:spPr>
        <a:xfrm>
          <a:off x="3721410" y="723585"/>
          <a:ext cx="316806" cy="37060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167973"/>
                <a:satOff val="9129"/>
                <a:lumOff val="-1686"/>
                <a:alphaOff val="0"/>
                <a:tint val="30000"/>
                <a:satMod val="250000"/>
              </a:schemeClr>
            </a:gs>
            <a:gs pos="72000">
              <a:schemeClr val="accent5">
                <a:hueOff val="-167973"/>
                <a:satOff val="9129"/>
                <a:lumOff val="-1686"/>
                <a:alphaOff val="0"/>
                <a:tint val="75000"/>
                <a:satMod val="210000"/>
              </a:schemeClr>
            </a:gs>
            <a:gs pos="100000">
              <a:schemeClr val="accent5">
                <a:hueOff val="-167973"/>
                <a:satOff val="9129"/>
                <a:lumOff val="-1686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CN" altLang="en-US" sz="1600" kern="1200">
            <a:latin typeface="宋体" pitchFamily="2" charset="-122"/>
            <a:ea typeface="宋体" pitchFamily="2" charset="-122"/>
          </a:endParaRPr>
        </a:p>
      </dsp:txBody>
      <dsp:txXfrm>
        <a:off x="3721410" y="723585"/>
        <a:ext cx="316806" cy="370603"/>
      </dsp:txXfrm>
    </dsp:sp>
    <dsp:sp modelId="{D06AAFBE-CA01-4718-B166-44DD11E09FC7}">
      <dsp:nvSpPr>
        <dsp:cNvPr id="0" name=""/>
        <dsp:cNvSpPr/>
      </dsp:nvSpPr>
      <dsp:spPr>
        <a:xfrm>
          <a:off x="4187653" y="460576"/>
          <a:ext cx="1494369" cy="8966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279955"/>
                <a:satOff val="15216"/>
                <a:lumOff val="-2811"/>
                <a:alphaOff val="0"/>
                <a:tint val="30000"/>
                <a:satMod val="250000"/>
              </a:schemeClr>
            </a:gs>
            <a:gs pos="72000">
              <a:schemeClr val="accent5">
                <a:hueOff val="-279955"/>
                <a:satOff val="15216"/>
                <a:lumOff val="-2811"/>
                <a:alphaOff val="0"/>
                <a:tint val="75000"/>
                <a:satMod val="210000"/>
              </a:schemeClr>
            </a:gs>
            <a:gs pos="100000">
              <a:schemeClr val="accent5">
                <a:hueOff val="-279955"/>
                <a:satOff val="15216"/>
                <a:lumOff val="-2811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1600" b="1" kern="1200" dirty="0" smtClean="0">
              <a:latin typeface="宋体" pitchFamily="2" charset="-122"/>
              <a:ea typeface="宋体" pitchFamily="2" charset="-122"/>
            </a:rPr>
            <a:t>第三部分</a:t>
          </a:r>
          <a:endParaRPr lang="en-US" altLang="zh-CN" sz="1600" b="1" kern="1200" dirty="0" smtClean="0">
            <a:latin typeface="宋体" pitchFamily="2" charset="-122"/>
            <a:ea typeface="宋体" pitchFamily="2" charset="-122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自身素质分析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4187653" y="460576"/>
        <a:ext cx="1494369" cy="896621"/>
      </dsp:txXfrm>
    </dsp:sp>
    <dsp:sp modelId="{35DD139A-840A-4DB0-B102-24BACCD9CE4C}">
      <dsp:nvSpPr>
        <dsp:cNvPr id="0" name=""/>
        <dsp:cNvSpPr/>
      </dsp:nvSpPr>
      <dsp:spPr>
        <a:xfrm>
          <a:off x="5813527" y="723585"/>
          <a:ext cx="316806" cy="37060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335946"/>
                <a:satOff val="18259"/>
                <a:lumOff val="-3373"/>
                <a:alphaOff val="0"/>
                <a:tint val="30000"/>
                <a:satMod val="250000"/>
              </a:schemeClr>
            </a:gs>
            <a:gs pos="72000">
              <a:schemeClr val="accent5">
                <a:hueOff val="-335946"/>
                <a:satOff val="18259"/>
                <a:lumOff val="-3373"/>
                <a:alphaOff val="0"/>
                <a:tint val="75000"/>
                <a:satMod val="210000"/>
              </a:schemeClr>
            </a:gs>
            <a:gs pos="100000">
              <a:schemeClr val="accent5">
                <a:hueOff val="-335946"/>
                <a:satOff val="18259"/>
                <a:lumOff val="-3373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CN" altLang="en-US" sz="1600" kern="1200">
            <a:latin typeface="宋体" pitchFamily="2" charset="-122"/>
            <a:ea typeface="宋体" pitchFamily="2" charset="-122"/>
          </a:endParaRPr>
        </a:p>
      </dsp:txBody>
      <dsp:txXfrm>
        <a:off x="5813527" y="723585"/>
        <a:ext cx="316806" cy="370603"/>
      </dsp:txXfrm>
    </dsp:sp>
    <dsp:sp modelId="{0F924926-C49E-4C67-B844-C9F57554A029}">
      <dsp:nvSpPr>
        <dsp:cNvPr id="0" name=""/>
        <dsp:cNvSpPr/>
      </dsp:nvSpPr>
      <dsp:spPr>
        <a:xfrm>
          <a:off x="6279771" y="460576"/>
          <a:ext cx="1494369" cy="8966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19932"/>
                <a:satOff val="22824"/>
                <a:lumOff val="-4216"/>
                <a:alphaOff val="0"/>
                <a:tint val="30000"/>
                <a:satMod val="250000"/>
              </a:schemeClr>
            </a:gs>
            <a:gs pos="72000">
              <a:schemeClr val="accent5">
                <a:hueOff val="-419932"/>
                <a:satOff val="22824"/>
                <a:lumOff val="-4216"/>
                <a:alphaOff val="0"/>
                <a:tint val="75000"/>
                <a:satMod val="210000"/>
              </a:schemeClr>
            </a:gs>
            <a:gs pos="100000">
              <a:schemeClr val="accent5">
                <a:hueOff val="-419932"/>
                <a:satOff val="22824"/>
                <a:lumOff val="-4216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1600" b="1" kern="1200" dirty="0" smtClean="0">
              <a:latin typeface="宋体" pitchFamily="2" charset="-122"/>
              <a:ea typeface="宋体" pitchFamily="2" charset="-122"/>
            </a:rPr>
            <a:t>第四部分</a:t>
          </a:r>
          <a:endParaRPr lang="en-US" altLang="zh-CN" sz="1600" b="1" kern="1200" dirty="0" smtClean="0">
            <a:latin typeface="宋体" pitchFamily="2" charset="-122"/>
            <a:ea typeface="宋体" pitchFamily="2" charset="-122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现有资源分析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6279771" y="460576"/>
        <a:ext cx="1494369" cy="896621"/>
      </dsp:txXfrm>
    </dsp:sp>
    <dsp:sp modelId="{60F54FA3-6AAE-4C38-B681-33996EFF6129}">
      <dsp:nvSpPr>
        <dsp:cNvPr id="0" name=""/>
        <dsp:cNvSpPr/>
      </dsp:nvSpPr>
      <dsp:spPr>
        <a:xfrm rot="5400000">
          <a:off x="6868552" y="1461804"/>
          <a:ext cx="316806" cy="37060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503918"/>
                <a:satOff val="27388"/>
                <a:lumOff val="-5059"/>
                <a:alphaOff val="0"/>
                <a:tint val="30000"/>
                <a:satMod val="250000"/>
              </a:schemeClr>
            </a:gs>
            <a:gs pos="72000">
              <a:schemeClr val="accent5">
                <a:hueOff val="-503918"/>
                <a:satOff val="27388"/>
                <a:lumOff val="-5059"/>
                <a:alphaOff val="0"/>
                <a:tint val="75000"/>
                <a:satMod val="210000"/>
              </a:schemeClr>
            </a:gs>
            <a:gs pos="100000">
              <a:schemeClr val="accent5">
                <a:hueOff val="-503918"/>
                <a:satOff val="27388"/>
                <a:lumOff val="-5059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CN" altLang="en-US" sz="1600" kern="1200">
            <a:latin typeface="宋体" pitchFamily="2" charset="-122"/>
            <a:ea typeface="宋体" pitchFamily="2" charset="-122"/>
          </a:endParaRPr>
        </a:p>
      </dsp:txBody>
      <dsp:txXfrm rot="5400000">
        <a:off x="6868552" y="1461804"/>
        <a:ext cx="316806" cy="370603"/>
      </dsp:txXfrm>
    </dsp:sp>
    <dsp:sp modelId="{803AF278-2012-4494-8437-A0D063846D53}">
      <dsp:nvSpPr>
        <dsp:cNvPr id="0" name=""/>
        <dsp:cNvSpPr/>
      </dsp:nvSpPr>
      <dsp:spPr>
        <a:xfrm>
          <a:off x="6279771" y="1954946"/>
          <a:ext cx="1494369" cy="8966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559909"/>
                <a:satOff val="30431"/>
                <a:lumOff val="-5621"/>
                <a:alphaOff val="0"/>
                <a:tint val="30000"/>
                <a:satMod val="250000"/>
              </a:schemeClr>
            </a:gs>
            <a:gs pos="72000">
              <a:schemeClr val="accent5">
                <a:hueOff val="-559909"/>
                <a:satOff val="30431"/>
                <a:lumOff val="-5621"/>
                <a:alphaOff val="0"/>
                <a:tint val="75000"/>
                <a:satMod val="210000"/>
              </a:schemeClr>
            </a:gs>
            <a:gs pos="100000">
              <a:schemeClr val="accent5">
                <a:hueOff val="-559909"/>
                <a:satOff val="30431"/>
                <a:lumOff val="-5621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1600" b="1" kern="1200" dirty="0" smtClean="0">
              <a:latin typeface="宋体" pitchFamily="2" charset="-122"/>
              <a:ea typeface="宋体" pitchFamily="2" charset="-122"/>
            </a:rPr>
            <a:t>第五部分</a:t>
          </a:r>
          <a:endParaRPr lang="en-US" altLang="zh-CN" sz="1600" b="1" kern="1200" dirty="0" smtClean="0">
            <a:latin typeface="宋体" pitchFamily="2" charset="-122"/>
            <a:ea typeface="宋体" pitchFamily="2" charset="-122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>
              <a:latin typeface="宋体" pitchFamily="2" charset="-122"/>
              <a:ea typeface="宋体" pitchFamily="2" charset="-122"/>
            </a:rPr>
            <a:t>SWOT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分析与决策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6279771" y="1954946"/>
        <a:ext cx="1494369" cy="896621"/>
      </dsp:txXfrm>
    </dsp:sp>
    <dsp:sp modelId="{24D20E10-D22F-4070-98EC-A01E0C8816D9}">
      <dsp:nvSpPr>
        <dsp:cNvPr id="0" name=""/>
        <dsp:cNvSpPr/>
      </dsp:nvSpPr>
      <dsp:spPr>
        <a:xfrm rot="10800000">
          <a:off x="5831460" y="2217955"/>
          <a:ext cx="316806" cy="37060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671891"/>
                <a:satOff val="36518"/>
                <a:lumOff val="-6746"/>
                <a:alphaOff val="0"/>
                <a:tint val="30000"/>
                <a:satMod val="250000"/>
              </a:schemeClr>
            </a:gs>
            <a:gs pos="72000">
              <a:schemeClr val="accent5">
                <a:hueOff val="-671891"/>
                <a:satOff val="36518"/>
                <a:lumOff val="-6746"/>
                <a:alphaOff val="0"/>
                <a:tint val="75000"/>
                <a:satMod val="210000"/>
              </a:schemeClr>
            </a:gs>
            <a:gs pos="100000">
              <a:schemeClr val="accent5">
                <a:hueOff val="-671891"/>
                <a:satOff val="36518"/>
                <a:lumOff val="-6746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CN" altLang="en-US" sz="1600" kern="1200">
            <a:latin typeface="宋体" pitchFamily="2" charset="-122"/>
            <a:ea typeface="宋体" pitchFamily="2" charset="-122"/>
          </a:endParaRPr>
        </a:p>
      </dsp:txBody>
      <dsp:txXfrm rot="10800000">
        <a:off x="5831460" y="2217955"/>
        <a:ext cx="316806" cy="370603"/>
      </dsp:txXfrm>
    </dsp:sp>
    <dsp:sp modelId="{E13163FA-534E-4550-9745-7A827585A3CD}">
      <dsp:nvSpPr>
        <dsp:cNvPr id="0" name=""/>
        <dsp:cNvSpPr/>
      </dsp:nvSpPr>
      <dsp:spPr>
        <a:xfrm>
          <a:off x="4187653" y="1954946"/>
          <a:ext cx="1494369" cy="8966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99887"/>
                <a:satOff val="38039"/>
                <a:lumOff val="-7027"/>
                <a:alphaOff val="0"/>
                <a:tint val="30000"/>
                <a:satMod val="250000"/>
              </a:schemeClr>
            </a:gs>
            <a:gs pos="72000">
              <a:schemeClr val="accent5">
                <a:hueOff val="-699887"/>
                <a:satOff val="38039"/>
                <a:lumOff val="-7027"/>
                <a:alphaOff val="0"/>
                <a:tint val="75000"/>
                <a:satMod val="210000"/>
              </a:schemeClr>
            </a:gs>
            <a:gs pos="100000">
              <a:schemeClr val="accent5">
                <a:hueOff val="-699887"/>
                <a:satOff val="38039"/>
                <a:lumOff val="-7027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1600" b="1" kern="1200" dirty="0" smtClean="0">
              <a:latin typeface="宋体" pitchFamily="2" charset="-122"/>
              <a:ea typeface="宋体" pitchFamily="2" charset="-122"/>
            </a:rPr>
            <a:t>第六部分</a:t>
          </a:r>
          <a:endParaRPr lang="en-US" altLang="zh-CN" sz="1600" b="1" kern="1200" dirty="0" smtClean="0">
            <a:latin typeface="宋体" pitchFamily="2" charset="-122"/>
            <a:ea typeface="宋体" pitchFamily="2" charset="-122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职业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发展目标与策略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4187653" y="1954946"/>
        <a:ext cx="1494369" cy="896621"/>
      </dsp:txXfrm>
    </dsp:sp>
    <dsp:sp modelId="{F29E23F9-8B51-4A44-BAF7-104DEF56BCA1}">
      <dsp:nvSpPr>
        <dsp:cNvPr id="0" name=""/>
        <dsp:cNvSpPr/>
      </dsp:nvSpPr>
      <dsp:spPr>
        <a:xfrm rot="10800000">
          <a:off x="3739342" y="2217955"/>
          <a:ext cx="316806" cy="37060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839864"/>
                <a:satOff val="45647"/>
                <a:lumOff val="-8432"/>
                <a:alphaOff val="0"/>
                <a:tint val="30000"/>
                <a:satMod val="250000"/>
              </a:schemeClr>
            </a:gs>
            <a:gs pos="72000">
              <a:schemeClr val="accent5">
                <a:hueOff val="-839864"/>
                <a:satOff val="45647"/>
                <a:lumOff val="-8432"/>
                <a:alphaOff val="0"/>
                <a:tint val="75000"/>
                <a:satMod val="210000"/>
              </a:schemeClr>
            </a:gs>
            <a:gs pos="100000">
              <a:schemeClr val="accent5">
                <a:hueOff val="-839864"/>
                <a:satOff val="45647"/>
                <a:lumOff val="-8432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CN" altLang="en-US" sz="1600" kern="1200">
            <a:latin typeface="宋体" pitchFamily="2" charset="-122"/>
            <a:ea typeface="宋体" pitchFamily="2" charset="-122"/>
          </a:endParaRPr>
        </a:p>
      </dsp:txBody>
      <dsp:txXfrm rot="10800000">
        <a:off x="3739342" y="2217955"/>
        <a:ext cx="316806" cy="370603"/>
      </dsp:txXfrm>
    </dsp:sp>
    <dsp:sp modelId="{A441DF49-837C-496E-BA0D-3C6FE90D1AA2}">
      <dsp:nvSpPr>
        <dsp:cNvPr id="0" name=""/>
        <dsp:cNvSpPr/>
      </dsp:nvSpPr>
      <dsp:spPr>
        <a:xfrm>
          <a:off x="2095535" y="1954946"/>
          <a:ext cx="1494369" cy="8966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839864"/>
                <a:satOff val="45647"/>
                <a:lumOff val="-8432"/>
                <a:alphaOff val="0"/>
                <a:tint val="30000"/>
                <a:satMod val="250000"/>
              </a:schemeClr>
            </a:gs>
            <a:gs pos="72000">
              <a:schemeClr val="accent5">
                <a:hueOff val="-839864"/>
                <a:satOff val="45647"/>
                <a:lumOff val="-8432"/>
                <a:alphaOff val="0"/>
                <a:tint val="75000"/>
                <a:satMod val="210000"/>
              </a:schemeClr>
            </a:gs>
            <a:gs pos="100000">
              <a:schemeClr val="accent5">
                <a:hueOff val="-839864"/>
                <a:satOff val="45647"/>
                <a:lumOff val="-8432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1600" b="1" kern="1200" dirty="0" smtClean="0">
              <a:latin typeface="宋体" pitchFamily="2" charset="-122"/>
              <a:ea typeface="宋体" pitchFamily="2" charset="-122"/>
            </a:rPr>
            <a:t>第七部分</a:t>
          </a:r>
          <a:endParaRPr lang="en-US" altLang="zh-CN" sz="1600" b="1" kern="1200" dirty="0" smtClean="0">
            <a:latin typeface="宋体" pitchFamily="2" charset="-122"/>
            <a:ea typeface="宋体" pitchFamily="2" charset="-122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策略调整与计划修订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2095535" y="1954946"/>
        <a:ext cx="1494369" cy="896621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79BD88-4432-49B8-AE67-F205005B4A6D}">
      <dsp:nvSpPr>
        <dsp:cNvPr id="0" name=""/>
        <dsp:cNvSpPr/>
      </dsp:nvSpPr>
      <dsp:spPr>
        <a:xfrm>
          <a:off x="3847" y="158529"/>
          <a:ext cx="1475039" cy="576000"/>
        </a:xfrm>
        <a:prstGeom prst="flowChartOffpageConnector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页面设置</a:t>
          </a:r>
          <a:endParaRPr lang="zh-CN" altLang="en-US" sz="2000" b="1" kern="1200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sp:txBody>
      <dsp:txXfrm>
        <a:off x="3847" y="158529"/>
        <a:ext cx="1475039" cy="576000"/>
      </dsp:txXfrm>
    </dsp:sp>
    <dsp:sp modelId="{DC1C4941-7052-4F8A-9A8B-7E6094CE00DA}">
      <dsp:nvSpPr>
        <dsp:cNvPr id="0" name=""/>
        <dsp:cNvSpPr/>
      </dsp:nvSpPr>
      <dsp:spPr>
        <a:xfrm>
          <a:off x="3847" y="734529"/>
          <a:ext cx="1475039" cy="2275294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规格：</a:t>
          </a:r>
          <a:r>
            <a:rPr lang="en-US" altLang="zh-CN" sz="1600" kern="1200" dirty="0" smtClean="0">
              <a:latin typeface="宋体" pitchFamily="2" charset="-122"/>
              <a:ea typeface="宋体" pitchFamily="2" charset="-122"/>
            </a:rPr>
            <a:t>A4</a:t>
          </a: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幅面，</a:t>
          </a:r>
          <a:r>
            <a:rPr lang="en-US" sz="1600" kern="1200" dirty="0" smtClean="0">
              <a:latin typeface="宋体" pitchFamily="2" charset="-122"/>
              <a:ea typeface="宋体" pitchFamily="2" charset="-122"/>
            </a:rPr>
            <a:t>210×297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（</a:t>
          </a:r>
          <a:r>
            <a:rPr lang="en-US" sz="1600" kern="1200" dirty="0" smtClean="0">
              <a:latin typeface="宋体" pitchFamily="2" charset="-122"/>
              <a:ea typeface="宋体" pitchFamily="2" charset="-122"/>
            </a:rPr>
            <a:t>mm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）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页边距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上下左右各</a:t>
          </a:r>
          <a:r>
            <a:rPr lang="en-US" sz="1600" kern="1200" dirty="0" smtClean="0">
              <a:latin typeface="宋体" pitchFamily="2" charset="-122"/>
              <a:ea typeface="宋体" pitchFamily="2" charset="-122"/>
            </a:rPr>
            <a:t>3cm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3847" y="734529"/>
        <a:ext cx="1475039" cy="2275294"/>
      </dsp:txXfrm>
    </dsp:sp>
    <dsp:sp modelId="{90B9F9DB-3A09-495E-A09A-37320636CA82}">
      <dsp:nvSpPr>
        <dsp:cNvPr id="0" name=""/>
        <dsp:cNvSpPr/>
      </dsp:nvSpPr>
      <dsp:spPr>
        <a:xfrm>
          <a:off x="1685392" y="158529"/>
          <a:ext cx="1475039" cy="576000"/>
        </a:xfrm>
        <a:prstGeom prst="flowChartOffpageConnector">
          <a:avLst/>
        </a:prstGeom>
        <a:solidFill>
          <a:schemeClr val="accent5">
            <a:hueOff val="-209966"/>
            <a:satOff val="11412"/>
            <a:lumOff val="-2108"/>
            <a:alphaOff val="0"/>
          </a:schemeClr>
        </a:solidFill>
        <a:ln w="25400" cap="flat" cmpd="sng" algn="ctr">
          <a:solidFill>
            <a:schemeClr val="accent5">
              <a:hueOff val="-209966"/>
              <a:satOff val="11412"/>
              <a:lumOff val="-21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封面目录</a:t>
          </a:r>
          <a:endParaRPr lang="zh-CN" altLang="en-US" sz="2000" b="1" kern="1200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sp:txBody>
      <dsp:txXfrm>
        <a:off x="1685392" y="158529"/>
        <a:ext cx="1475039" cy="576000"/>
      </dsp:txXfrm>
    </dsp:sp>
    <dsp:sp modelId="{4D69F4FD-A72F-4B41-BA60-0C60C5CFFCA8}">
      <dsp:nvSpPr>
        <dsp:cNvPr id="0" name=""/>
        <dsp:cNvSpPr/>
      </dsp:nvSpPr>
      <dsp:spPr>
        <a:xfrm>
          <a:off x="1685392" y="734529"/>
          <a:ext cx="1475039" cy="2275294"/>
        </a:xfrm>
        <a:prstGeom prst="rect">
          <a:avLst/>
        </a:prstGeom>
        <a:solidFill>
          <a:schemeClr val="accent5">
            <a:tint val="40000"/>
            <a:alpha val="90000"/>
            <a:hueOff val="-338372"/>
            <a:satOff val="6248"/>
            <a:lumOff val="15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338372"/>
              <a:satOff val="6248"/>
              <a:lumOff val="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标题：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姓名</a:t>
          </a:r>
          <a:r>
            <a:rPr lang="en-US" sz="1600" kern="1200" dirty="0" smtClean="0">
              <a:latin typeface="宋体" pitchFamily="2" charset="-122"/>
              <a:ea typeface="宋体" pitchFamily="2" charset="-122"/>
            </a:rPr>
            <a:t>+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时间跨度</a:t>
          </a:r>
          <a:r>
            <a:rPr lang="en-US" sz="1600" kern="1200" dirty="0" smtClean="0">
              <a:latin typeface="宋体" pitchFamily="2" charset="-122"/>
              <a:ea typeface="宋体" pitchFamily="2" charset="-122"/>
            </a:rPr>
            <a:t>+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职业发展规划书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目录</a:t>
          </a: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：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单独安排为一页</a:t>
          </a:r>
          <a:r>
            <a:rPr lang="en-US" altLang="zh-CN" sz="1600" kern="1200" dirty="0" smtClean="0">
              <a:latin typeface="宋体" pitchFamily="2" charset="-122"/>
              <a:ea typeface="宋体" pitchFamily="2" charset="-122"/>
            </a:rPr>
            <a:t>2</a:t>
          </a: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级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1685392" y="734529"/>
        <a:ext cx="1475039" cy="2275294"/>
      </dsp:txXfrm>
    </dsp:sp>
    <dsp:sp modelId="{D2E4B5D5-F34B-46E5-B0B4-04A31B80AF9D}">
      <dsp:nvSpPr>
        <dsp:cNvPr id="0" name=""/>
        <dsp:cNvSpPr/>
      </dsp:nvSpPr>
      <dsp:spPr>
        <a:xfrm>
          <a:off x="3366936" y="158529"/>
          <a:ext cx="1475039" cy="576000"/>
        </a:xfrm>
        <a:prstGeom prst="flowChartOffpageConnector">
          <a:avLst/>
        </a:prstGeom>
        <a:solidFill>
          <a:schemeClr val="accent5">
            <a:hueOff val="-419932"/>
            <a:satOff val="22824"/>
            <a:lumOff val="-4216"/>
            <a:alphaOff val="0"/>
          </a:schemeClr>
        </a:solidFill>
        <a:ln w="25400" cap="flat" cmpd="sng" algn="ctr">
          <a:solidFill>
            <a:schemeClr val="accent5">
              <a:hueOff val="-419932"/>
              <a:satOff val="22824"/>
              <a:lumOff val="-42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字体字号</a:t>
          </a:r>
          <a:endParaRPr lang="zh-CN" altLang="en-US" sz="2000" b="1" kern="1200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sp:txBody>
      <dsp:txXfrm>
        <a:off x="3366936" y="158529"/>
        <a:ext cx="1475039" cy="576000"/>
      </dsp:txXfrm>
    </dsp:sp>
    <dsp:sp modelId="{37888078-AA30-4D4C-B0C3-A6E93237A936}">
      <dsp:nvSpPr>
        <dsp:cNvPr id="0" name=""/>
        <dsp:cNvSpPr/>
      </dsp:nvSpPr>
      <dsp:spPr>
        <a:xfrm>
          <a:off x="3366936" y="734529"/>
          <a:ext cx="1475039" cy="2275294"/>
        </a:xfrm>
        <a:prstGeom prst="rect">
          <a:avLst/>
        </a:prstGeom>
        <a:solidFill>
          <a:schemeClr val="accent5">
            <a:tint val="40000"/>
            <a:alpha val="90000"/>
            <a:hueOff val="-676745"/>
            <a:satOff val="12497"/>
            <a:lumOff val="3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676745"/>
              <a:satOff val="12497"/>
              <a:lumOff val="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字号：四号→五号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字体：宋体或仿宋体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段间距</a:t>
          </a: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：</a:t>
          </a:r>
          <a:r>
            <a:rPr lang="en-US" sz="1600" kern="1200" dirty="0" smtClean="0">
              <a:latin typeface="宋体" pitchFamily="2" charset="-122"/>
              <a:ea typeface="宋体" pitchFamily="2" charset="-122"/>
            </a:rPr>
            <a:t>12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磅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行间距</a:t>
          </a: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：</a:t>
          </a:r>
          <a:r>
            <a:rPr lang="en-US" sz="1600" kern="1200" dirty="0" smtClean="0">
              <a:latin typeface="宋体" pitchFamily="2" charset="-122"/>
              <a:ea typeface="宋体" pitchFamily="2" charset="-122"/>
            </a:rPr>
            <a:t>1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倍或</a:t>
          </a:r>
          <a:r>
            <a:rPr lang="en-US" sz="1600" kern="1200" dirty="0" smtClean="0">
              <a:latin typeface="宋体" pitchFamily="2" charset="-122"/>
              <a:ea typeface="宋体" pitchFamily="2" charset="-122"/>
            </a:rPr>
            <a:t>1.15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倍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3366936" y="734529"/>
        <a:ext cx="1475039" cy="2275294"/>
      </dsp:txXfrm>
    </dsp:sp>
    <dsp:sp modelId="{D8F0E298-5033-458E-A9D6-B5B4A0442DE3}">
      <dsp:nvSpPr>
        <dsp:cNvPr id="0" name=""/>
        <dsp:cNvSpPr/>
      </dsp:nvSpPr>
      <dsp:spPr>
        <a:xfrm>
          <a:off x="5048481" y="158529"/>
          <a:ext cx="1475039" cy="576000"/>
        </a:xfrm>
        <a:prstGeom prst="flowChartOffpageConnector">
          <a:avLst/>
        </a:prstGeom>
        <a:solidFill>
          <a:schemeClr val="accent5">
            <a:hueOff val="-629898"/>
            <a:satOff val="34235"/>
            <a:lumOff val="-6324"/>
            <a:alphaOff val="0"/>
          </a:schemeClr>
        </a:solidFill>
        <a:ln w="25400" cap="flat" cmpd="sng" algn="ctr">
          <a:solidFill>
            <a:schemeClr val="accent5">
              <a:hueOff val="-629898"/>
              <a:satOff val="34235"/>
              <a:lumOff val="-63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图文表格</a:t>
          </a:r>
          <a:endParaRPr lang="zh-CN" altLang="en-US" sz="2000" b="1" kern="1200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sp:txBody>
      <dsp:txXfrm>
        <a:off x="5048481" y="158529"/>
        <a:ext cx="1475039" cy="576000"/>
      </dsp:txXfrm>
    </dsp:sp>
    <dsp:sp modelId="{336E1632-837C-4853-A128-98536E9C964B}">
      <dsp:nvSpPr>
        <dsp:cNvPr id="0" name=""/>
        <dsp:cNvSpPr/>
      </dsp:nvSpPr>
      <dsp:spPr>
        <a:xfrm>
          <a:off x="5048481" y="734529"/>
          <a:ext cx="1475039" cy="2275294"/>
        </a:xfrm>
        <a:prstGeom prst="rect">
          <a:avLst/>
        </a:prstGeom>
        <a:solidFill>
          <a:schemeClr val="accent5">
            <a:tint val="40000"/>
            <a:alpha val="90000"/>
            <a:hueOff val="-1015117"/>
            <a:satOff val="18745"/>
            <a:lumOff val="46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15117"/>
              <a:satOff val="18745"/>
              <a:lumOff val="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文字环绕：嵌入型。图表下面要加有标注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与正文保持一点距离，左右不要超过页边距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5048481" y="734529"/>
        <a:ext cx="1475039" cy="2275294"/>
      </dsp:txXfrm>
    </dsp:sp>
    <dsp:sp modelId="{9C5A4E2D-B287-4D20-88C6-2B7153295807}">
      <dsp:nvSpPr>
        <dsp:cNvPr id="0" name=""/>
        <dsp:cNvSpPr/>
      </dsp:nvSpPr>
      <dsp:spPr>
        <a:xfrm>
          <a:off x="6730026" y="158529"/>
          <a:ext cx="1475039" cy="576000"/>
        </a:xfrm>
        <a:prstGeom prst="flowChartOffpageConnector">
          <a:avLst/>
        </a:prstGeom>
        <a:solidFill>
          <a:schemeClr val="accent5">
            <a:hueOff val="-839864"/>
            <a:satOff val="45647"/>
            <a:lumOff val="-8432"/>
            <a:alphaOff val="0"/>
          </a:schemeClr>
        </a:solidFill>
        <a:ln w="25400" cap="flat" cmpd="sng" algn="ctr">
          <a:solidFill>
            <a:schemeClr val="accent5">
              <a:hueOff val="-839864"/>
              <a:satOff val="45647"/>
              <a:lumOff val="-84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页眉页码</a:t>
          </a:r>
          <a:endParaRPr lang="zh-CN" altLang="en-US" sz="2000" b="1" kern="1200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sp:txBody>
      <dsp:txXfrm>
        <a:off x="6730026" y="158529"/>
        <a:ext cx="1475039" cy="576000"/>
      </dsp:txXfrm>
    </dsp:sp>
    <dsp:sp modelId="{FC4DC738-32E5-489C-A59E-7A662A518C7B}">
      <dsp:nvSpPr>
        <dsp:cNvPr id="0" name=""/>
        <dsp:cNvSpPr/>
      </dsp:nvSpPr>
      <dsp:spPr>
        <a:xfrm>
          <a:off x="6730026" y="734529"/>
          <a:ext cx="1475039" cy="2275294"/>
        </a:xfrm>
        <a:prstGeom prst="rect">
          <a:avLst/>
        </a:prstGeom>
        <a:solidFill>
          <a:schemeClr val="accent5">
            <a:tint val="40000"/>
            <a:alpha val="90000"/>
            <a:hueOff val="-1353490"/>
            <a:satOff val="24994"/>
            <a:lumOff val="61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353490"/>
              <a:satOff val="24994"/>
              <a:lumOff val="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插入时间、日期、页码、单位名称、微标</a:t>
          </a: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等页码</a:t>
          </a:r>
          <a:r>
            <a:rPr lang="zh-CN" sz="1600" kern="1200" dirty="0" smtClean="0">
              <a:latin typeface="宋体" pitchFamily="2" charset="-122"/>
              <a:ea typeface="宋体" pitchFamily="2" charset="-122"/>
            </a:rPr>
            <a:t>可以让文本看上去比较正规</a:t>
          </a: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。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6730026" y="734529"/>
        <a:ext cx="1475039" cy="227529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5E5541C-F700-4479-9A66-4324053A0259}">
      <dsp:nvSpPr>
        <dsp:cNvPr id="0" name=""/>
        <dsp:cNvSpPr/>
      </dsp:nvSpPr>
      <dsp:spPr>
        <a:xfrm>
          <a:off x="280246" y="719336"/>
          <a:ext cx="1989978" cy="16413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个人信息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知识经验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天赋个性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愿望心态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280246" y="719336"/>
        <a:ext cx="1989978" cy="1289605"/>
      </dsp:txXfrm>
    </dsp:sp>
    <dsp:sp modelId="{C4EF1CB1-7980-4C4E-A4CB-950B0AF033B8}">
      <dsp:nvSpPr>
        <dsp:cNvPr id="0" name=""/>
        <dsp:cNvSpPr/>
      </dsp:nvSpPr>
      <dsp:spPr>
        <a:xfrm>
          <a:off x="1420725" y="1248658"/>
          <a:ext cx="2315718" cy="2315718"/>
        </a:xfrm>
        <a:prstGeom prst="leftCircularArrow">
          <a:avLst>
            <a:gd name="adj1" fmla="val 3624"/>
            <a:gd name="adj2" fmla="val 451022"/>
            <a:gd name="adj3" fmla="val 2538373"/>
            <a:gd name="adj4" fmla="val 9336330"/>
            <a:gd name="adj5" fmla="val 4228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0E8AD37-690A-4B20-A88E-AA2B41D5633D}">
      <dsp:nvSpPr>
        <dsp:cNvPr id="0" name=""/>
        <dsp:cNvSpPr/>
      </dsp:nvSpPr>
      <dsp:spPr>
        <a:xfrm>
          <a:off x="722464" y="2143760"/>
          <a:ext cx="1768869" cy="7034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内容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722464" y="2143760"/>
        <a:ext cx="1768869" cy="703421"/>
      </dsp:txXfrm>
    </dsp:sp>
    <dsp:sp modelId="{7EF79C06-E5EF-45F0-8AE1-DE96A3C1DE90}">
      <dsp:nvSpPr>
        <dsp:cNvPr id="0" name=""/>
        <dsp:cNvSpPr/>
      </dsp:nvSpPr>
      <dsp:spPr>
        <a:xfrm>
          <a:off x="2890987" y="1022241"/>
          <a:ext cx="1989978" cy="16413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-419932"/>
              <a:satOff val="22824"/>
              <a:lumOff val="-421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目标明确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风格严谨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语言简练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视觉舒服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2890987" y="1373952"/>
        <a:ext cx="1989978" cy="1289605"/>
      </dsp:txXfrm>
    </dsp:sp>
    <dsp:sp modelId="{D6AEA8D9-F2CE-43BD-B7EB-3568BD86E40A}">
      <dsp:nvSpPr>
        <dsp:cNvPr id="0" name=""/>
        <dsp:cNvSpPr/>
      </dsp:nvSpPr>
      <dsp:spPr>
        <a:xfrm>
          <a:off x="4007299" y="-260608"/>
          <a:ext cx="2566265" cy="2566265"/>
        </a:xfrm>
        <a:prstGeom prst="circularArrow">
          <a:avLst>
            <a:gd name="adj1" fmla="val 3270"/>
            <a:gd name="adj2" fmla="val 403572"/>
            <a:gd name="adj3" fmla="val 19197230"/>
            <a:gd name="adj4" fmla="val 12351823"/>
            <a:gd name="adj5" fmla="val 3815"/>
          </a:avLst>
        </a:prstGeom>
        <a:gradFill rotWithShape="0">
          <a:gsLst>
            <a:gs pos="0">
              <a:schemeClr val="accent5">
                <a:hueOff val="-839864"/>
                <a:satOff val="45647"/>
                <a:lumOff val="-8432"/>
                <a:alphaOff val="0"/>
                <a:tint val="30000"/>
                <a:satMod val="250000"/>
              </a:schemeClr>
            </a:gs>
            <a:gs pos="72000">
              <a:schemeClr val="accent5">
                <a:hueOff val="-839864"/>
                <a:satOff val="45647"/>
                <a:lumOff val="-8432"/>
                <a:alphaOff val="0"/>
                <a:tint val="75000"/>
                <a:satMod val="210000"/>
              </a:schemeClr>
            </a:gs>
            <a:gs pos="100000">
              <a:schemeClr val="accent5">
                <a:hueOff val="-839864"/>
                <a:satOff val="45647"/>
                <a:lumOff val="-8432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4F296D0-DB36-49DD-BE0E-0A4DC1C782F6}">
      <dsp:nvSpPr>
        <dsp:cNvPr id="0" name=""/>
        <dsp:cNvSpPr/>
      </dsp:nvSpPr>
      <dsp:spPr>
        <a:xfrm>
          <a:off x="3333204" y="502443"/>
          <a:ext cx="1768869" cy="7034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19932"/>
                <a:satOff val="22824"/>
                <a:lumOff val="-4216"/>
                <a:alphaOff val="0"/>
                <a:tint val="30000"/>
                <a:satMod val="250000"/>
              </a:schemeClr>
            </a:gs>
            <a:gs pos="72000">
              <a:schemeClr val="accent5">
                <a:hueOff val="-419932"/>
                <a:satOff val="22824"/>
                <a:lumOff val="-4216"/>
                <a:alphaOff val="0"/>
                <a:tint val="75000"/>
                <a:satMod val="210000"/>
              </a:schemeClr>
            </a:gs>
            <a:gs pos="100000">
              <a:schemeClr val="accent5">
                <a:hueOff val="-419932"/>
                <a:satOff val="22824"/>
                <a:lumOff val="-4216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排版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3333204" y="502443"/>
        <a:ext cx="1768869" cy="703421"/>
      </dsp:txXfrm>
    </dsp:sp>
    <dsp:sp modelId="{AA56948E-48C9-4B86-B90D-445F9A1651FD}">
      <dsp:nvSpPr>
        <dsp:cNvPr id="0" name=""/>
        <dsp:cNvSpPr/>
      </dsp:nvSpPr>
      <dsp:spPr>
        <a:xfrm>
          <a:off x="5501727" y="719336"/>
          <a:ext cx="1989978" cy="16413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-839864"/>
              <a:satOff val="45647"/>
              <a:lumOff val="-843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干净整洁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双手递交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巧用标题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宋体" pitchFamily="2" charset="-122"/>
              <a:ea typeface="宋体" pitchFamily="2" charset="-122"/>
            </a:rPr>
            <a:t>简历跟踪</a:t>
          </a:r>
          <a:endParaRPr lang="zh-CN" altLang="en-US" sz="1600" kern="1200" dirty="0">
            <a:latin typeface="宋体" pitchFamily="2" charset="-122"/>
            <a:ea typeface="宋体" pitchFamily="2" charset="-122"/>
          </a:endParaRPr>
        </a:p>
      </dsp:txBody>
      <dsp:txXfrm>
        <a:off x="5501727" y="719336"/>
        <a:ext cx="1989978" cy="1289605"/>
      </dsp:txXfrm>
    </dsp:sp>
    <dsp:sp modelId="{C00CEE51-99EA-416A-9AA6-97234A3D2489}">
      <dsp:nvSpPr>
        <dsp:cNvPr id="0" name=""/>
        <dsp:cNvSpPr/>
      </dsp:nvSpPr>
      <dsp:spPr>
        <a:xfrm>
          <a:off x="5943945" y="2143760"/>
          <a:ext cx="1768869" cy="7034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839864"/>
                <a:satOff val="45647"/>
                <a:lumOff val="-8432"/>
                <a:alphaOff val="0"/>
                <a:tint val="30000"/>
                <a:satMod val="250000"/>
              </a:schemeClr>
            </a:gs>
            <a:gs pos="72000">
              <a:schemeClr val="accent5">
                <a:hueOff val="-839864"/>
                <a:satOff val="45647"/>
                <a:lumOff val="-8432"/>
                <a:alphaOff val="0"/>
                <a:tint val="75000"/>
                <a:satMod val="210000"/>
              </a:schemeClr>
            </a:gs>
            <a:gs pos="100000">
              <a:schemeClr val="accent5">
                <a:hueOff val="-839864"/>
                <a:satOff val="45647"/>
                <a:lumOff val="-8432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投递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5943945" y="2143760"/>
        <a:ext cx="1768869" cy="70342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34B73A1-B3B9-417A-A167-2C13E1A24C9E}">
      <dsp:nvSpPr>
        <dsp:cNvPr id="0" name=""/>
        <dsp:cNvSpPr/>
      </dsp:nvSpPr>
      <dsp:spPr>
        <a:xfrm>
          <a:off x="1602" y="0"/>
          <a:ext cx="2493298" cy="30241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800" b="0" kern="1200" dirty="0" smtClean="0"/>
            <a:t>企业文化</a:t>
          </a:r>
          <a:endParaRPr lang="zh-CN" altLang="en-US" sz="3800" b="0" kern="1200" dirty="0"/>
        </a:p>
      </dsp:txBody>
      <dsp:txXfrm>
        <a:off x="1602" y="1209675"/>
        <a:ext cx="2493298" cy="1209675"/>
      </dsp:txXfrm>
    </dsp:sp>
    <dsp:sp modelId="{B96991E7-4CA7-427A-A01B-B1D7B13E5B00}">
      <dsp:nvSpPr>
        <dsp:cNvPr id="0" name=""/>
        <dsp:cNvSpPr/>
      </dsp:nvSpPr>
      <dsp:spPr>
        <a:xfrm>
          <a:off x="744724" y="181451"/>
          <a:ext cx="1007054" cy="100705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49C8F64-716A-4A85-9902-6315EC863452}">
      <dsp:nvSpPr>
        <dsp:cNvPr id="0" name=""/>
        <dsp:cNvSpPr/>
      </dsp:nvSpPr>
      <dsp:spPr>
        <a:xfrm>
          <a:off x="2569700" y="0"/>
          <a:ext cx="2493298" cy="30241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800" b="0" kern="1200" dirty="0" smtClean="0"/>
            <a:t>发展战略</a:t>
          </a:r>
          <a:endParaRPr lang="zh-CN" altLang="en-US" sz="3800" b="0" kern="1200" dirty="0"/>
        </a:p>
      </dsp:txBody>
      <dsp:txXfrm>
        <a:off x="2569700" y="1209675"/>
        <a:ext cx="2493298" cy="1209675"/>
      </dsp:txXfrm>
    </dsp:sp>
    <dsp:sp modelId="{2D8D96C6-157D-4C97-B0D3-0FF2E8DC888E}">
      <dsp:nvSpPr>
        <dsp:cNvPr id="0" name=""/>
        <dsp:cNvSpPr/>
      </dsp:nvSpPr>
      <dsp:spPr>
        <a:xfrm>
          <a:off x="3312822" y="181451"/>
          <a:ext cx="1007054" cy="100705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684A404-4FAF-4723-9344-79A644680138}">
      <dsp:nvSpPr>
        <dsp:cNvPr id="0" name=""/>
        <dsp:cNvSpPr/>
      </dsp:nvSpPr>
      <dsp:spPr>
        <a:xfrm>
          <a:off x="5137798" y="0"/>
          <a:ext cx="2493298" cy="30241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800" b="0" kern="1200" dirty="0" smtClean="0"/>
            <a:t>人才计划</a:t>
          </a:r>
          <a:endParaRPr lang="zh-CN" altLang="en-US" sz="3800" b="0" kern="1200" dirty="0"/>
        </a:p>
      </dsp:txBody>
      <dsp:txXfrm>
        <a:off x="5137798" y="1209675"/>
        <a:ext cx="2493298" cy="1209675"/>
      </dsp:txXfrm>
    </dsp:sp>
    <dsp:sp modelId="{2029B58A-EB1F-455D-928C-A34034581D39}">
      <dsp:nvSpPr>
        <dsp:cNvPr id="0" name=""/>
        <dsp:cNvSpPr/>
      </dsp:nvSpPr>
      <dsp:spPr>
        <a:xfrm>
          <a:off x="5880920" y="181451"/>
          <a:ext cx="1007054" cy="100705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AB0E17D-6917-44D0-BB21-DFCA501A36B5}">
      <dsp:nvSpPr>
        <dsp:cNvPr id="0" name=""/>
        <dsp:cNvSpPr/>
      </dsp:nvSpPr>
      <dsp:spPr>
        <a:xfrm>
          <a:off x="305307" y="2419350"/>
          <a:ext cx="7022084" cy="453628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 prstMaterial="plastic">
          <a:bevelT w="80600" h="18600" prst="relaxedInset"/>
          <a:bevelB w="80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3559C0-BE44-4500-8E44-CDE453852CEF}">
      <dsp:nvSpPr>
        <dsp:cNvPr id="0" name=""/>
        <dsp:cNvSpPr/>
      </dsp:nvSpPr>
      <dsp:spPr>
        <a:xfrm>
          <a:off x="266242" y="429775"/>
          <a:ext cx="2298496" cy="2298496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华文中宋" pitchFamily="2" charset="-122"/>
              <a:ea typeface="华文中宋" pitchFamily="2" charset="-122"/>
            </a:rPr>
            <a:t>逻辑</a:t>
          </a:r>
          <a:endParaRPr lang="zh-CN" altLang="en-US" sz="2400" kern="1200" dirty="0">
            <a:latin typeface="华文中宋" pitchFamily="2" charset="-122"/>
            <a:ea typeface="华文中宋" pitchFamily="2" charset="-122"/>
          </a:endParaRPr>
        </a:p>
      </dsp:txBody>
      <dsp:txXfrm>
        <a:off x="1477604" y="916838"/>
        <a:ext cx="820891" cy="684076"/>
      </dsp:txXfrm>
    </dsp:sp>
    <dsp:sp modelId="{DEC68C83-D5C6-4D44-83D4-6E17BEC98A0A}">
      <dsp:nvSpPr>
        <dsp:cNvPr id="0" name=""/>
        <dsp:cNvSpPr/>
      </dsp:nvSpPr>
      <dsp:spPr>
        <a:xfrm>
          <a:off x="218904" y="511864"/>
          <a:ext cx="2298496" cy="2298496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华文中宋" pitchFamily="2" charset="-122"/>
              <a:ea typeface="华文中宋" pitchFamily="2" charset="-122"/>
            </a:rPr>
            <a:t>验证</a:t>
          </a:r>
          <a:endParaRPr lang="zh-CN" altLang="en-US" sz="2400" kern="1200" dirty="0">
            <a:latin typeface="华文中宋" pitchFamily="2" charset="-122"/>
            <a:ea typeface="华文中宋" pitchFamily="2" charset="-122"/>
          </a:endParaRPr>
        </a:p>
      </dsp:txBody>
      <dsp:txXfrm>
        <a:off x="766165" y="2003151"/>
        <a:ext cx="1231337" cy="601987"/>
      </dsp:txXfrm>
    </dsp:sp>
    <dsp:sp modelId="{72C48D16-C452-4627-816C-F0DA56CF6E6D}">
      <dsp:nvSpPr>
        <dsp:cNvPr id="0" name=""/>
        <dsp:cNvSpPr/>
      </dsp:nvSpPr>
      <dsp:spPr>
        <a:xfrm>
          <a:off x="171566" y="429775"/>
          <a:ext cx="2298496" cy="2298496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华文中宋" pitchFamily="2" charset="-122"/>
              <a:ea typeface="华文中宋" pitchFamily="2" charset="-122"/>
            </a:rPr>
            <a:t>概念</a:t>
          </a:r>
          <a:endParaRPr lang="zh-CN" altLang="en-US" sz="2400" kern="1200" dirty="0">
            <a:latin typeface="华文中宋" pitchFamily="2" charset="-122"/>
            <a:ea typeface="华文中宋" pitchFamily="2" charset="-122"/>
          </a:endParaRPr>
        </a:p>
      </dsp:txBody>
      <dsp:txXfrm>
        <a:off x="437808" y="916838"/>
        <a:ext cx="820891" cy="684076"/>
      </dsp:txXfrm>
    </dsp:sp>
    <dsp:sp modelId="{026644A4-D2CA-489B-893A-4FCF944888E9}">
      <dsp:nvSpPr>
        <dsp:cNvPr id="0" name=""/>
        <dsp:cNvSpPr/>
      </dsp:nvSpPr>
      <dsp:spPr>
        <a:xfrm>
          <a:off x="124144" y="287487"/>
          <a:ext cx="2583071" cy="2583071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8B0C656-DE71-4FF1-874E-C0202C907513}">
      <dsp:nvSpPr>
        <dsp:cNvPr id="0" name=""/>
        <dsp:cNvSpPr/>
      </dsp:nvSpPr>
      <dsp:spPr>
        <a:xfrm>
          <a:off x="76616" y="369431"/>
          <a:ext cx="2583071" cy="2583071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D078FDC-3408-47AF-A329-A08C018F7590}">
      <dsp:nvSpPr>
        <dsp:cNvPr id="0" name=""/>
        <dsp:cNvSpPr/>
      </dsp:nvSpPr>
      <dsp:spPr>
        <a:xfrm>
          <a:off x="29088" y="287487"/>
          <a:ext cx="2583071" cy="2583071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909740-8D67-44D5-A845-CB478EA391A8}">
      <dsp:nvSpPr>
        <dsp:cNvPr id="0" name=""/>
        <dsp:cNvSpPr/>
      </dsp:nvSpPr>
      <dsp:spPr>
        <a:xfrm>
          <a:off x="897521" y="76817"/>
          <a:ext cx="1589334" cy="1589334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dk2">
                <a:alpha val="5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华文中宋" pitchFamily="2" charset="-122"/>
              <a:ea typeface="华文中宋" pitchFamily="2" charset="-122"/>
            </a:rPr>
            <a:t>社会   阶层</a:t>
          </a:r>
          <a:endParaRPr lang="zh-CN" altLang="en-US" sz="2400" kern="1200" dirty="0">
            <a:latin typeface="华文中宋" pitchFamily="2" charset="-122"/>
            <a:ea typeface="华文中宋" pitchFamily="2" charset="-122"/>
          </a:endParaRPr>
        </a:p>
      </dsp:txBody>
      <dsp:txXfrm>
        <a:off x="1109432" y="354951"/>
        <a:ext cx="1165511" cy="715200"/>
      </dsp:txXfrm>
    </dsp:sp>
    <dsp:sp modelId="{1CF0AB09-CD4B-4167-BAFD-D6B197AB7464}">
      <dsp:nvSpPr>
        <dsp:cNvPr id="0" name=""/>
        <dsp:cNvSpPr/>
      </dsp:nvSpPr>
      <dsp:spPr>
        <a:xfrm>
          <a:off x="1471006" y="1070151"/>
          <a:ext cx="1589334" cy="1589334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dk2">
                <a:alpha val="5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华文中宋" pitchFamily="2" charset="-122"/>
              <a:ea typeface="华文中宋" pitchFamily="2" charset="-122"/>
            </a:rPr>
            <a:t>经济 收入</a:t>
          </a:r>
          <a:endParaRPr lang="zh-CN" altLang="en-US" sz="2400" kern="1200" dirty="0">
            <a:latin typeface="华文中宋" pitchFamily="2" charset="-122"/>
            <a:ea typeface="华文中宋" pitchFamily="2" charset="-122"/>
          </a:endParaRPr>
        </a:p>
      </dsp:txBody>
      <dsp:txXfrm>
        <a:off x="1957077" y="1480729"/>
        <a:ext cx="953600" cy="874133"/>
      </dsp:txXfrm>
    </dsp:sp>
    <dsp:sp modelId="{052BD10E-BC1A-4876-B173-47C4EC0065BE}">
      <dsp:nvSpPr>
        <dsp:cNvPr id="0" name=""/>
        <dsp:cNvSpPr/>
      </dsp:nvSpPr>
      <dsp:spPr>
        <a:xfrm>
          <a:off x="324036" y="1070151"/>
          <a:ext cx="1589334" cy="1589334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dk2">
                <a:alpha val="5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华文中宋" pitchFamily="2" charset="-122"/>
              <a:ea typeface="华文中宋" pitchFamily="2" charset="-122"/>
            </a:rPr>
            <a:t>职业 成就</a:t>
          </a:r>
          <a:endParaRPr lang="zh-CN" altLang="en-US" sz="2400" kern="1200" dirty="0">
            <a:latin typeface="华文中宋" pitchFamily="2" charset="-122"/>
            <a:ea typeface="华文中宋" pitchFamily="2" charset="-122"/>
          </a:endParaRPr>
        </a:p>
      </dsp:txBody>
      <dsp:txXfrm>
        <a:off x="473698" y="1480729"/>
        <a:ext cx="953600" cy="874133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942BFB-B145-4231-AE50-3B3B3614E678}">
      <dsp:nvSpPr>
        <dsp:cNvPr id="0" name=""/>
        <dsp:cNvSpPr/>
      </dsp:nvSpPr>
      <dsp:spPr>
        <a:xfrm>
          <a:off x="767367" y="78839"/>
          <a:ext cx="1631158" cy="1631158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alpha val="5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>
              <a:latin typeface="宋体" pitchFamily="2" charset="-122"/>
              <a:ea typeface="宋体" pitchFamily="2" charset="-122"/>
            </a:rPr>
            <a:t>职业 理想</a:t>
          </a:r>
        </a:p>
      </dsp:txBody>
      <dsp:txXfrm>
        <a:off x="984855" y="364292"/>
        <a:ext cx="1196183" cy="734021"/>
      </dsp:txXfrm>
    </dsp:sp>
    <dsp:sp modelId="{4A0540B8-F663-40BB-9A55-A34730C532F1}">
      <dsp:nvSpPr>
        <dsp:cNvPr id="0" name=""/>
        <dsp:cNvSpPr/>
      </dsp:nvSpPr>
      <dsp:spPr>
        <a:xfrm>
          <a:off x="1355944" y="1098313"/>
          <a:ext cx="1631158" cy="1631158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419932"/>
                <a:satOff val="22824"/>
                <a:lumOff val="-4216"/>
                <a:alphaOff val="0"/>
                <a:tint val="30000"/>
                <a:satMod val="250000"/>
              </a:schemeClr>
            </a:gs>
            <a:gs pos="72000">
              <a:schemeClr val="accent5">
                <a:alpha val="50000"/>
                <a:hueOff val="-419932"/>
                <a:satOff val="22824"/>
                <a:lumOff val="-4216"/>
                <a:alphaOff val="0"/>
                <a:tint val="75000"/>
                <a:satMod val="210000"/>
              </a:schemeClr>
            </a:gs>
            <a:gs pos="100000">
              <a:schemeClr val="accent5">
                <a:alpha val="50000"/>
                <a:hueOff val="-419932"/>
                <a:satOff val="22824"/>
                <a:lumOff val="-4216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>
              <a:latin typeface="宋体" pitchFamily="2" charset="-122"/>
              <a:ea typeface="宋体" pitchFamily="2" charset="-122"/>
            </a:rPr>
            <a:t>外部条件</a:t>
          </a:r>
        </a:p>
      </dsp:txBody>
      <dsp:txXfrm>
        <a:off x="1854806" y="1519696"/>
        <a:ext cx="978695" cy="897137"/>
      </dsp:txXfrm>
    </dsp:sp>
    <dsp:sp modelId="{033A267B-0F35-4333-BC06-B23AAE0DB961}">
      <dsp:nvSpPr>
        <dsp:cNvPr id="0" name=""/>
        <dsp:cNvSpPr/>
      </dsp:nvSpPr>
      <dsp:spPr>
        <a:xfrm>
          <a:off x="178791" y="1098313"/>
          <a:ext cx="1631158" cy="1631158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839864"/>
                <a:satOff val="45647"/>
                <a:lumOff val="-8432"/>
                <a:alphaOff val="0"/>
                <a:tint val="30000"/>
                <a:satMod val="250000"/>
              </a:schemeClr>
            </a:gs>
            <a:gs pos="72000">
              <a:schemeClr val="accent5">
                <a:alpha val="50000"/>
                <a:hueOff val="-839864"/>
                <a:satOff val="45647"/>
                <a:lumOff val="-8432"/>
                <a:alphaOff val="0"/>
                <a:tint val="75000"/>
                <a:satMod val="210000"/>
              </a:schemeClr>
            </a:gs>
            <a:gs pos="100000">
              <a:schemeClr val="accent5">
                <a:alpha val="50000"/>
                <a:hueOff val="-839864"/>
                <a:satOff val="45647"/>
                <a:lumOff val="-8432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>
              <a:latin typeface="宋体" pitchFamily="2" charset="-122"/>
              <a:ea typeface="宋体" pitchFamily="2" charset="-122"/>
            </a:rPr>
            <a:t>个人素质</a:t>
          </a:r>
        </a:p>
      </dsp:txBody>
      <dsp:txXfrm>
        <a:off x="332391" y="1519696"/>
        <a:ext cx="978695" cy="897137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FE10C68-BB32-4ACB-8061-ABF6536B040E}">
      <dsp:nvSpPr>
        <dsp:cNvPr id="0" name=""/>
        <dsp:cNvSpPr/>
      </dsp:nvSpPr>
      <dsp:spPr>
        <a:xfrm>
          <a:off x="2186285" y="965"/>
          <a:ext cx="1723429" cy="8617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800" b="1" kern="1200" dirty="0" smtClean="0">
              <a:latin typeface="宋体" pitchFamily="2" charset="-122"/>
              <a:ea typeface="宋体" pitchFamily="2" charset="-122"/>
            </a:rPr>
            <a:t>想做什么</a:t>
          </a:r>
          <a:endParaRPr lang="zh-CN" altLang="en-US" sz="2800" b="1" kern="1200" dirty="0">
            <a:latin typeface="宋体" pitchFamily="2" charset="-122"/>
            <a:ea typeface="宋体" pitchFamily="2" charset="-122"/>
          </a:endParaRPr>
        </a:p>
      </dsp:txBody>
      <dsp:txXfrm>
        <a:off x="2186285" y="965"/>
        <a:ext cx="1723429" cy="861714"/>
      </dsp:txXfrm>
    </dsp:sp>
    <dsp:sp modelId="{C9375296-E97C-470F-BE20-E304079C510D}">
      <dsp:nvSpPr>
        <dsp:cNvPr id="0" name=""/>
        <dsp:cNvSpPr/>
      </dsp:nvSpPr>
      <dsp:spPr>
        <a:xfrm rot="3295415">
          <a:off x="3218198" y="1513274"/>
          <a:ext cx="1390169" cy="301600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b="1" kern="1200">
            <a:latin typeface="宋体" pitchFamily="2" charset="-122"/>
            <a:ea typeface="宋体" pitchFamily="2" charset="-122"/>
          </a:endParaRPr>
        </a:p>
      </dsp:txBody>
      <dsp:txXfrm rot="3295415">
        <a:off x="3218198" y="1513274"/>
        <a:ext cx="1390169" cy="301600"/>
      </dsp:txXfrm>
    </dsp:sp>
    <dsp:sp modelId="{C951D2D0-59F9-4262-92C1-2CB621F11A92}">
      <dsp:nvSpPr>
        <dsp:cNvPr id="0" name=""/>
        <dsp:cNvSpPr/>
      </dsp:nvSpPr>
      <dsp:spPr>
        <a:xfrm>
          <a:off x="3916851" y="2465468"/>
          <a:ext cx="1723429" cy="8617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19932"/>
                <a:satOff val="22824"/>
                <a:lumOff val="-4216"/>
                <a:alphaOff val="0"/>
                <a:tint val="30000"/>
                <a:satMod val="250000"/>
              </a:schemeClr>
            </a:gs>
            <a:gs pos="72000">
              <a:schemeClr val="accent5">
                <a:hueOff val="-419932"/>
                <a:satOff val="22824"/>
                <a:lumOff val="-4216"/>
                <a:alphaOff val="0"/>
                <a:tint val="75000"/>
                <a:satMod val="210000"/>
              </a:schemeClr>
            </a:gs>
            <a:gs pos="100000">
              <a:schemeClr val="accent5">
                <a:hueOff val="-419932"/>
                <a:satOff val="22824"/>
                <a:lumOff val="-4216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latin typeface="宋体" pitchFamily="2" charset="-122"/>
              <a:ea typeface="宋体" pitchFamily="2" charset="-122"/>
            </a:rPr>
            <a:t>可做什么</a:t>
          </a:r>
          <a:endParaRPr lang="zh-CN" altLang="en-US" sz="2800" b="1" kern="1200" dirty="0">
            <a:latin typeface="宋体" pitchFamily="2" charset="-122"/>
            <a:ea typeface="宋体" pitchFamily="2" charset="-122"/>
          </a:endParaRPr>
        </a:p>
      </dsp:txBody>
      <dsp:txXfrm>
        <a:off x="3916851" y="2465468"/>
        <a:ext cx="1723429" cy="861714"/>
      </dsp:txXfrm>
    </dsp:sp>
    <dsp:sp modelId="{E4695223-E3D3-4573-BAD8-D058FB574E34}">
      <dsp:nvSpPr>
        <dsp:cNvPr id="0" name=""/>
        <dsp:cNvSpPr/>
      </dsp:nvSpPr>
      <dsp:spPr>
        <a:xfrm rot="10800018">
          <a:off x="2352910" y="2745516"/>
          <a:ext cx="1390169" cy="301600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419932"/>
                <a:satOff val="22824"/>
                <a:lumOff val="-4216"/>
                <a:alphaOff val="0"/>
                <a:tint val="30000"/>
                <a:satMod val="250000"/>
              </a:schemeClr>
            </a:gs>
            <a:gs pos="72000">
              <a:schemeClr val="accent5">
                <a:hueOff val="-419932"/>
                <a:satOff val="22824"/>
                <a:lumOff val="-4216"/>
                <a:alphaOff val="0"/>
                <a:tint val="75000"/>
                <a:satMod val="210000"/>
              </a:schemeClr>
            </a:gs>
            <a:gs pos="100000">
              <a:schemeClr val="accent5">
                <a:hueOff val="-419932"/>
                <a:satOff val="22824"/>
                <a:lumOff val="-4216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b="1" kern="1200">
            <a:latin typeface="宋体" pitchFamily="2" charset="-122"/>
            <a:ea typeface="宋体" pitchFamily="2" charset="-122"/>
          </a:endParaRPr>
        </a:p>
      </dsp:txBody>
      <dsp:txXfrm rot="10800018">
        <a:off x="2352910" y="2745516"/>
        <a:ext cx="1390169" cy="301600"/>
      </dsp:txXfrm>
    </dsp:sp>
    <dsp:sp modelId="{5E09327B-8186-491D-9DFB-EE7E292ABCC9}">
      <dsp:nvSpPr>
        <dsp:cNvPr id="0" name=""/>
        <dsp:cNvSpPr/>
      </dsp:nvSpPr>
      <dsp:spPr>
        <a:xfrm>
          <a:off x="455709" y="2465450"/>
          <a:ext cx="1723429" cy="8617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839864"/>
                <a:satOff val="45647"/>
                <a:lumOff val="-8432"/>
                <a:alphaOff val="0"/>
                <a:tint val="30000"/>
                <a:satMod val="250000"/>
              </a:schemeClr>
            </a:gs>
            <a:gs pos="72000">
              <a:schemeClr val="accent5">
                <a:hueOff val="-839864"/>
                <a:satOff val="45647"/>
                <a:lumOff val="-8432"/>
                <a:alphaOff val="0"/>
                <a:tint val="75000"/>
                <a:satMod val="210000"/>
              </a:schemeClr>
            </a:gs>
            <a:gs pos="100000">
              <a:schemeClr val="accent5">
                <a:hueOff val="-839864"/>
                <a:satOff val="45647"/>
                <a:lumOff val="-8432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latin typeface="宋体" pitchFamily="2" charset="-122"/>
              <a:ea typeface="宋体" pitchFamily="2" charset="-122"/>
            </a:rPr>
            <a:t>能做什么</a:t>
          </a:r>
          <a:endParaRPr lang="zh-CN" altLang="en-US" sz="2800" b="1" kern="1200" dirty="0">
            <a:latin typeface="宋体" pitchFamily="2" charset="-122"/>
            <a:ea typeface="宋体" pitchFamily="2" charset="-122"/>
          </a:endParaRPr>
        </a:p>
      </dsp:txBody>
      <dsp:txXfrm>
        <a:off x="455709" y="2465450"/>
        <a:ext cx="1723429" cy="861714"/>
      </dsp:txXfrm>
    </dsp:sp>
    <dsp:sp modelId="{44A98573-053D-4D75-95FB-D8E95673308A}">
      <dsp:nvSpPr>
        <dsp:cNvPr id="0" name=""/>
        <dsp:cNvSpPr/>
      </dsp:nvSpPr>
      <dsp:spPr>
        <a:xfrm rot="18304605">
          <a:off x="1487627" y="1513265"/>
          <a:ext cx="1390169" cy="301600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839864"/>
                <a:satOff val="45647"/>
                <a:lumOff val="-8432"/>
                <a:alphaOff val="0"/>
                <a:tint val="30000"/>
                <a:satMod val="250000"/>
              </a:schemeClr>
            </a:gs>
            <a:gs pos="72000">
              <a:schemeClr val="accent5">
                <a:hueOff val="-839864"/>
                <a:satOff val="45647"/>
                <a:lumOff val="-8432"/>
                <a:alphaOff val="0"/>
                <a:tint val="75000"/>
                <a:satMod val="210000"/>
              </a:schemeClr>
            </a:gs>
            <a:gs pos="100000">
              <a:schemeClr val="accent5">
                <a:hueOff val="-839864"/>
                <a:satOff val="45647"/>
                <a:lumOff val="-8432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b="1" kern="1200">
            <a:latin typeface="宋体" pitchFamily="2" charset="-122"/>
            <a:ea typeface="宋体" pitchFamily="2" charset="-122"/>
          </a:endParaRPr>
        </a:p>
      </dsp:txBody>
      <dsp:txXfrm rot="18304605">
        <a:off x="1487627" y="1513265"/>
        <a:ext cx="1390169" cy="30160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AF9C00D-DDB6-4C48-8995-F8D94DCA6DF1}">
      <dsp:nvSpPr>
        <dsp:cNvPr id="0" name=""/>
        <dsp:cNvSpPr/>
      </dsp:nvSpPr>
      <dsp:spPr>
        <a:xfrm>
          <a:off x="0" y="9711"/>
          <a:ext cx="3619128" cy="3619128"/>
        </a:xfrm>
        <a:prstGeom prst="diamond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F6C3567-3EDF-4EF4-8BA0-CD62D04E4090}">
      <dsp:nvSpPr>
        <dsp:cNvPr id="0" name=""/>
        <dsp:cNvSpPr/>
      </dsp:nvSpPr>
      <dsp:spPr>
        <a:xfrm>
          <a:off x="343817" y="353528"/>
          <a:ext cx="1411459" cy="141145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 dirty="0" smtClean="0">
              <a:latin typeface="宋体" pitchFamily="2" charset="-122"/>
              <a:ea typeface="宋体" pitchFamily="2" charset="-122"/>
            </a:rPr>
            <a:t>目标 合理性</a:t>
          </a:r>
          <a:endParaRPr lang="zh-CN" altLang="en-US" sz="2700" b="1" kern="1200" dirty="0">
            <a:latin typeface="宋体" pitchFamily="2" charset="-122"/>
            <a:ea typeface="宋体" pitchFamily="2" charset="-122"/>
          </a:endParaRPr>
        </a:p>
      </dsp:txBody>
      <dsp:txXfrm>
        <a:off x="343817" y="353528"/>
        <a:ext cx="1411459" cy="1411459"/>
      </dsp:txXfrm>
    </dsp:sp>
    <dsp:sp modelId="{BB4A20A4-299F-4C7D-A1B6-C959EE02BC1D}">
      <dsp:nvSpPr>
        <dsp:cNvPr id="0" name=""/>
        <dsp:cNvSpPr/>
      </dsp:nvSpPr>
      <dsp:spPr>
        <a:xfrm>
          <a:off x="1863850" y="353528"/>
          <a:ext cx="1411459" cy="1411459"/>
        </a:xfrm>
        <a:prstGeom prst="roundRect">
          <a:avLst/>
        </a:prstGeom>
        <a:gradFill rotWithShape="0">
          <a:gsLst>
            <a:gs pos="0">
              <a:schemeClr val="accent5">
                <a:hueOff val="-279955"/>
                <a:satOff val="15216"/>
                <a:lumOff val="-2811"/>
                <a:alphaOff val="0"/>
                <a:tint val="30000"/>
                <a:satMod val="250000"/>
              </a:schemeClr>
            </a:gs>
            <a:gs pos="72000">
              <a:schemeClr val="accent5">
                <a:hueOff val="-279955"/>
                <a:satOff val="15216"/>
                <a:lumOff val="-2811"/>
                <a:alphaOff val="0"/>
                <a:tint val="75000"/>
                <a:satMod val="210000"/>
              </a:schemeClr>
            </a:gs>
            <a:gs pos="100000">
              <a:schemeClr val="accent5">
                <a:hueOff val="-279955"/>
                <a:satOff val="15216"/>
                <a:lumOff val="-2811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 dirty="0" smtClean="0">
              <a:latin typeface="宋体" pitchFamily="2" charset="-122"/>
              <a:ea typeface="宋体" pitchFamily="2" charset="-122"/>
            </a:rPr>
            <a:t>逻辑 合理性</a:t>
          </a:r>
          <a:endParaRPr lang="zh-CN" altLang="en-US" sz="2700" b="1" kern="1200" dirty="0">
            <a:latin typeface="宋体" pitchFamily="2" charset="-122"/>
            <a:ea typeface="宋体" pitchFamily="2" charset="-122"/>
          </a:endParaRPr>
        </a:p>
      </dsp:txBody>
      <dsp:txXfrm>
        <a:off x="1863850" y="353528"/>
        <a:ext cx="1411459" cy="1411459"/>
      </dsp:txXfrm>
    </dsp:sp>
    <dsp:sp modelId="{49BC7A1B-9B90-46B9-B7A2-7EF31CE51499}">
      <dsp:nvSpPr>
        <dsp:cNvPr id="0" name=""/>
        <dsp:cNvSpPr/>
      </dsp:nvSpPr>
      <dsp:spPr>
        <a:xfrm>
          <a:off x="343817" y="1873561"/>
          <a:ext cx="1411459" cy="1411459"/>
        </a:xfrm>
        <a:prstGeom prst="roundRect">
          <a:avLst/>
        </a:prstGeom>
        <a:gradFill rotWithShape="0">
          <a:gsLst>
            <a:gs pos="0">
              <a:schemeClr val="accent5">
                <a:hueOff val="-559909"/>
                <a:satOff val="30431"/>
                <a:lumOff val="-5621"/>
                <a:alphaOff val="0"/>
                <a:tint val="30000"/>
                <a:satMod val="250000"/>
              </a:schemeClr>
            </a:gs>
            <a:gs pos="72000">
              <a:schemeClr val="accent5">
                <a:hueOff val="-559909"/>
                <a:satOff val="30431"/>
                <a:lumOff val="-5621"/>
                <a:alphaOff val="0"/>
                <a:tint val="75000"/>
                <a:satMod val="210000"/>
              </a:schemeClr>
            </a:gs>
            <a:gs pos="100000">
              <a:schemeClr val="accent5">
                <a:hueOff val="-559909"/>
                <a:satOff val="30431"/>
                <a:lumOff val="-5621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 dirty="0" smtClean="0">
              <a:latin typeface="宋体" pitchFamily="2" charset="-122"/>
              <a:ea typeface="宋体" pitchFamily="2" charset="-122"/>
            </a:rPr>
            <a:t>条件 合理性</a:t>
          </a:r>
          <a:endParaRPr lang="zh-CN" altLang="en-US" sz="2700" b="1" kern="1200" dirty="0">
            <a:latin typeface="宋体" pitchFamily="2" charset="-122"/>
            <a:ea typeface="宋体" pitchFamily="2" charset="-122"/>
          </a:endParaRPr>
        </a:p>
      </dsp:txBody>
      <dsp:txXfrm>
        <a:off x="343817" y="1873561"/>
        <a:ext cx="1411459" cy="1411459"/>
      </dsp:txXfrm>
    </dsp:sp>
    <dsp:sp modelId="{B719AB98-DFAF-4E20-9865-948652B5DD57}">
      <dsp:nvSpPr>
        <dsp:cNvPr id="0" name=""/>
        <dsp:cNvSpPr/>
      </dsp:nvSpPr>
      <dsp:spPr>
        <a:xfrm>
          <a:off x="1863850" y="1873561"/>
          <a:ext cx="1411459" cy="1411459"/>
        </a:xfrm>
        <a:prstGeom prst="roundRect">
          <a:avLst/>
        </a:prstGeom>
        <a:gradFill rotWithShape="0">
          <a:gsLst>
            <a:gs pos="0">
              <a:schemeClr val="accent5">
                <a:hueOff val="-839864"/>
                <a:satOff val="45647"/>
                <a:lumOff val="-8432"/>
                <a:alphaOff val="0"/>
                <a:tint val="30000"/>
                <a:satMod val="250000"/>
              </a:schemeClr>
            </a:gs>
            <a:gs pos="72000">
              <a:schemeClr val="accent5">
                <a:hueOff val="-839864"/>
                <a:satOff val="45647"/>
                <a:lumOff val="-8432"/>
                <a:alphaOff val="0"/>
                <a:tint val="75000"/>
                <a:satMod val="210000"/>
              </a:schemeClr>
            </a:gs>
            <a:gs pos="100000">
              <a:schemeClr val="accent5">
                <a:hueOff val="-839864"/>
                <a:satOff val="45647"/>
                <a:lumOff val="-8432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 dirty="0" smtClean="0">
              <a:latin typeface="宋体" pitchFamily="2" charset="-122"/>
              <a:ea typeface="宋体" pitchFamily="2" charset="-122"/>
            </a:rPr>
            <a:t>操作 合理性</a:t>
          </a:r>
          <a:endParaRPr lang="zh-CN" altLang="en-US" sz="2700" b="1" kern="1200" dirty="0">
            <a:latin typeface="宋体" pitchFamily="2" charset="-122"/>
            <a:ea typeface="宋体" pitchFamily="2" charset="-122"/>
          </a:endParaRPr>
        </a:p>
      </dsp:txBody>
      <dsp:txXfrm>
        <a:off x="1863850" y="1873561"/>
        <a:ext cx="1411459" cy="1411459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5A753E-CD04-4E3D-B72F-63ABEFE3525D}">
      <dsp:nvSpPr>
        <dsp:cNvPr id="0" name=""/>
        <dsp:cNvSpPr/>
      </dsp:nvSpPr>
      <dsp:spPr>
        <a:xfrm>
          <a:off x="1865007" y="1360951"/>
          <a:ext cx="1663384" cy="1663384"/>
        </a:xfrm>
        <a:prstGeom prst="gear9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dk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>
              <a:latin typeface="宋体" pitchFamily="2" charset="-122"/>
              <a:ea typeface="宋体" pitchFamily="2" charset="-122"/>
            </a:rPr>
            <a:t>修养</a:t>
          </a:r>
          <a:endParaRPr lang="zh-CN" altLang="en-US" sz="2100" b="1" kern="1200" dirty="0">
            <a:latin typeface="宋体" pitchFamily="2" charset="-122"/>
            <a:ea typeface="宋体" pitchFamily="2" charset="-122"/>
          </a:endParaRPr>
        </a:p>
      </dsp:txBody>
      <dsp:txXfrm>
        <a:off x="1865007" y="1360951"/>
        <a:ext cx="1663384" cy="1663384"/>
      </dsp:txXfrm>
    </dsp:sp>
    <dsp:sp modelId="{124A7983-6C29-40D6-BE9D-BA0E545ABCD4}">
      <dsp:nvSpPr>
        <dsp:cNvPr id="0" name=""/>
        <dsp:cNvSpPr/>
      </dsp:nvSpPr>
      <dsp:spPr>
        <a:xfrm>
          <a:off x="897220" y="967787"/>
          <a:ext cx="1209734" cy="1209734"/>
        </a:xfrm>
        <a:prstGeom prst="gear6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dk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>
              <a:latin typeface="宋体" pitchFamily="2" charset="-122"/>
              <a:ea typeface="宋体" pitchFamily="2" charset="-122"/>
            </a:rPr>
            <a:t>素质</a:t>
          </a:r>
          <a:endParaRPr lang="zh-CN" altLang="en-US" sz="2100" b="1" kern="1200" dirty="0">
            <a:latin typeface="宋体" pitchFamily="2" charset="-122"/>
            <a:ea typeface="宋体" pitchFamily="2" charset="-122"/>
          </a:endParaRPr>
        </a:p>
      </dsp:txBody>
      <dsp:txXfrm>
        <a:off x="897220" y="967787"/>
        <a:ext cx="1209734" cy="1209734"/>
      </dsp:txXfrm>
    </dsp:sp>
    <dsp:sp modelId="{856AE61E-609F-4BD6-89B5-777813568E95}">
      <dsp:nvSpPr>
        <dsp:cNvPr id="0" name=""/>
        <dsp:cNvSpPr/>
      </dsp:nvSpPr>
      <dsp:spPr>
        <a:xfrm rot="20700000">
          <a:off x="1574794" y="133194"/>
          <a:ext cx="1185292" cy="1185292"/>
        </a:xfrm>
        <a:prstGeom prst="gear6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dk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>
              <a:latin typeface="宋体" pitchFamily="2" charset="-122"/>
              <a:ea typeface="宋体" pitchFamily="2" charset="-122"/>
            </a:rPr>
            <a:t>政策</a:t>
          </a:r>
          <a:endParaRPr lang="zh-CN" altLang="en-US" sz="2100" b="1" kern="1200" dirty="0">
            <a:latin typeface="宋体" pitchFamily="2" charset="-122"/>
            <a:ea typeface="宋体" pitchFamily="2" charset="-122"/>
          </a:endParaRPr>
        </a:p>
      </dsp:txBody>
      <dsp:txXfrm>
        <a:off x="1834764" y="393163"/>
        <a:ext cx="665353" cy="665353"/>
      </dsp:txXfrm>
    </dsp:sp>
    <dsp:sp modelId="{8C7D48CF-E85A-45BB-948D-C1094BF9B99E}">
      <dsp:nvSpPr>
        <dsp:cNvPr id="0" name=""/>
        <dsp:cNvSpPr/>
      </dsp:nvSpPr>
      <dsp:spPr>
        <a:xfrm>
          <a:off x="1724704" y="1116923"/>
          <a:ext cx="2129132" cy="2129132"/>
        </a:xfrm>
        <a:prstGeom prst="circularArrow">
          <a:avLst>
            <a:gd name="adj1" fmla="val 4687"/>
            <a:gd name="adj2" fmla="val 299029"/>
            <a:gd name="adj3" fmla="val 2479752"/>
            <a:gd name="adj4" fmla="val 15942074"/>
            <a:gd name="adj5" fmla="val 5469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dk2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1324DD5-4D74-469A-BB04-CE089B17BD7B}">
      <dsp:nvSpPr>
        <dsp:cNvPr id="0" name=""/>
        <dsp:cNvSpPr/>
      </dsp:nvSpPr>
      <dsp:spPr>
        <a:xfrm>
          <a:off x="682978" y="705140"/>
          <a:ext cx="1546947" cy="154694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dk2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177ED21-85B9-4440-AB51-80198C93A802}">
      <dsp:nvSpPr>
        <dsp:cNvPr id="0" name=""/>
        <dsp:cNvSpPr/>
      </dsp:nvSpPr>
      <dsp:spPr>
        <a:xfrm>
          <a:off x="1300624" y="-121408"/>
          <a:ext cx="1667921" cy="166792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dk2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0105A-D547-448A-8D6F-076B8F6C47D2}" type="datetimeFigureOut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03533-A107-43EE-B4AE-A71AF88FFE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134F-792A-493C-99B4-7BB10B810849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5A885-2F5B-46CF-A255-CE38AEA13E74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F473-845A-4953-8637-D6EA25214CBF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>
          <a:xfrm>
            <a:off x="323528" y="123478"/>
            <a:ext cx="8568952" cy="628650"/>
          </a:xfrm>
        </p:spPr>
        <p:txBody>
          <a:bodyPr>
            <a:normAutofit/>
          </a:bodyPr>
          <a:lstStyle>
            <a:lvl1pPr>
              <a:defRPr lang="en-US" sz="2800" b="1"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>
          <a:xfrm>
            <a:off x="304800" y="1165622"/>
            <a:ext cx="8587680" cy="3638376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1pPr>
            <a:lvl2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3pPr>
            <a:lvl4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4pPr>
            <a:lvl5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5pPr>
          </a:lstStyle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385048" y="4917570"/>
            <a:ext cx="758952" cy="185166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23528" y="699542"/>
            <a:ext cx="8568952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C6DA5-96AB-4C70-8F49-0F81A10D0808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1E1A6-C123-40F2-B337-62497E305694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6E327-BA84-4864-88C9-6DAB05E496E7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FB5-DF40-4844-9C9F-D7BA6DBA79DC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24A8-E303-4C8A-B96D-8AAA4D0E9D5E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3DCC-FA63-45BA-9C7B-4EC8561AB91B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50D2-8ABB-4465-8EAF-F4E4020EEE4F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53384FF-B2A2-4D7C-8412-A4EB7758C23D}" type="datetime1">
              <a:rPr lang="zh-CN" altLang="en-US" smtClean="0"/>
              <a:pPr/>
              <a:t>2016-11-08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9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3291830"/>
            <a:ext cx="7992888" cy="628749"/>
          </a:xfrm>
          <a:effectLst/>
        </p:spPr>
        <p:txBody>
          <a:bodyPr>
            <a:noAutofit/>
          </a:bodyPr>
          <a:lstStyle/>
          <a:p>
            <a:pPr algn="r"/>
            <a:r>
              <a:rPr lang="zh-CN" altLang="en-US" sz="4000" b="1" dirty="0" smtClean="0">
                <a:effectLst/>
                <a:latin typeface="微软雅黑" pitchFamily="34" charset="-122"/>
                <a:ea typeface="微软雅黑" pitchFamily="34" charset="-122"/>
              </a:rPr>
              <a:t>认识自我 把握人生</a:t>
            </a:r>
            <a:endParaRPr lang="zh-CN" altLang="en-US" sz="4000" b="1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11960" y="843558"/>
            <a:ext cx="3816424" cy="1080120"/>
          </a:xfrm>
        </p:spPr>
        <p:txBody>
          <a:bodyPr anchor="ctr">
            <a:noAutofit/>
          </a:bodyPr>
          <a:lstStyle/>
          <a:p>
            <a:pPr algn="ctr"/>
            <a:r>
              <a:rPr lang="zh-CN" altLang="en-US" sz="2000" dirty="0" smtClean="0">
                <a:latin typeface="华文中宋" pitchFamily="2" charset="-122"/>
                <a:ea typeface="华文中宋" pitchFamily="2" charset="-122"/>
              </a:rPr>
              <a:t>大学生职业生涯规划创新读本</a:t>
            </a:r>
            <a:endParaRPr lang="en-US" altLang="zh-CN" sz="2000" dirty="0" smtClean="0">
              <a:latin typeface="华文中宋" pitchFamily="2" charset="-122"/>
              <a:ea typeface="华文中宋" pitchFamily="2" charset="-122"/>
            </a:endParaRPr>
          </a:p>
          <a:p>
            <a:pPr algn="ctr"/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第三章</a:t>
            </a:r>
            <a:r>
              <a:rPr lang="en-US" altLang="zh-CN" b="1" dirty="0" smtClean="0"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认识自我</a:t>
            </a:r>
            <a:endParaRPr lang="zh-CN" altLang="en-US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6390" name="Picture 6" descr="http://pic.shejiben.com/caizhi/day_130218/20130218_fd43175909afcf2bec16cdtwVByJz7M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5576" y="1419623"/>
            <a:ext cx="3346583" cy="1800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62604" y="40839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授课老师：某老师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1.7  </a:t>
            </a:r>
            <a:r>
              <a:rPr lang="zh-CN" altLang="en-US" dirty="0" smtClean="0"/>
              <a:t>简历制作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611188" y="1276350"/>
          <a:ext cx="7993062" cy="3349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1.8  </a:t>
            </a:r>
            <a:r>
              <a:rPr lang="zh-CN" altLang="en-US" dirty="0" smtClean="0"/>
              <a:t>面试技巧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809532" y="1206282"/>
            <a:ext cx="1131594" cy="565797"/>
          </a:xfrm>
          <a:custGeom>
            <a:avLst/>
            <a:gdLst>
              <a:gd name="connsiteX0" fmla="*/ 0 w 1131594"/>
              <a:gd name="connsiteY0" fmla="*/ 56580 h 565797"/>
              <a:gd name="connsiteX1" fmla="*/ 16572 w 1131594"/>
              <a:gd name="connsiteY1" fmla="*/ 16572 h 565797"/>
              <a:gd name="connsiteX2" fmla="*/ 56580 w 1131594"/>
              <a:gd name="connsiteY2" fmla="*/ 0 h 565797"/>
              <a:gd name="connsiteX3" fmla="*/ 1075014 w 1131594"/>
              <a:gd name="connsiteY3" fmla="*/ 0 h 565797"/>
              <a:gd name="connsiteX4" fmla="*/ 1115022 w 1131594"/>
              <a:gd name="connsiteY4" fmla="*/ 16572 h 565797"/>
              <a:gd name="connsiteX5" fmla="*/ 1131594 w 1131594"/>
              <a:gd name="connsiteY5" fmla="*/ 56580 h 565797"/>
              <a:gd name="connsiteX6" fmla="*/ 1131594 w 1131594"/>
              <a:gd name="connsiteY6" fmla="*/ 509217 h 565797"/>
              <a:gd name="connsiteX7" fmla="*/ 1115022 w 1131594"/>
              <a:gd name="connsiteY7" fmla="*/ 549225 h 565797"/>
              <a:gd name="connsiteX8" fmla="*/ 1075014 w 1131594"/>
              <a:gd name="connsiteY8" fmla="*/ 565797 h 565797"/>
              <a:gd name="connsiteX9" fmla="*/ 56580 w 1131594"/>
              <a:gd name="connsiteY9" fmla="*/ 565797 h 565797"/>
              <a:gd name="connsiteX10" fmla="*/ 16572 w 1131594"/>
              <a:gd name="connsiteY10" fmla="*/ 549225 h 565797"/>
              <a:gd name="connsiteX11" fmla="*/ 0 w 1131594"/>
              <a:gd name="connsiteY11" fmla="*/ 509217 h 565797"/>
              <a:gd name="connsiteX12" fmla="*/ 0 w 1131594"/>
              <a:gd name="connsiteY12" fmla="*/ 56580 h 56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31594" h="565797">
                <a:moveTo>
                  <a:pt x="0" y="56580"/>
                </a:moveTo>
                <a:cubicBezTo>
                  <a:pt x="0" y="41574"/>
                  <a:pt x="5961" y="27183"/>
                  <a:pt x="16572" y="16572"/>
                </a:cubicBezTo>
                <a:cubicBezTo>
                  <a:pt x="27183" y="5961"/>
                  <a:pt x="41574" y="0"/>
                  <a:pt x="56580" y="0"/>
                </a:cubicBezTo>
                <a:lnTo>
                  <a:pt x="1075014" y="0"/>
                </a:lnTo>
                <a:cubicBezTo>
                  <a:pt x="1090020" y="0"/>
                  <a:pt x="1104411" y="5961"/>
                  <a:pt x="1115022" y="16572"/>
                </a:cubicBezTo>
                <a:cubicBezTo>
                  <a:pt x="1125633" y="27183"/>
                  <a:pt x="1131594" y="41574"/>
                  <a:pt x="1131594" y="56580"/>
                </a:cubicBezTo>
                <a:lnTo>
                  <a:pt x="1131594" y="509217"/>
                </a:lnTo>
                <a:cubicBezTo>
                  <a:pt x="1131594" y="524223"/>
                  <a:pt x="1125633" y="538614"/>
                  <a:pt x="1115022" y="549225"/>
                </a:cubicBezTo>
                <a:cubicBezTo>
                  <a:pt x="1104411" y="559836"/>
                  <a:pt x="1090020" y="565797"/>
                  <a:pt x="1075014" y="565797"/>
                </a:cubicBezTo>
                <a:lnTo>
                  <a:pt x="56580" y="565797"/>
                </a:lnTo>
                <a:cubicBezTo>
                  <a:pt x="41574" y="565797"/>
                  <a:pt x="27183" y="559836"/>
                  <a:pt x="16572" y="549225"/>
                </a:cubicBezTo>
                <a:cubicBezTo>
                  <a:pt x="5961" y="538614"/>
                  <a:pt x="0" y="524223"/>
                  <a:pt x="0" y="509217"/>
                </a:cubicBezTo>
                <a:lnTo>
                  <a:pt x="0" y="5658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69912" tIns="52132" rIns="69912" bIns="5213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技巧</a:t>
            </a:r>
            <a:endParaRPr lang="zh-CN" altLang="en-US" sz="2800" b="1" kern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922691" y="1772079"/>
            <a:ext cx="113159" cy="42434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24347"/>
                </a:lnTo>
                <a:lnTo>
                  <a:pt x="113159" y="424347"/>
                </a:lnTo>
              </a:path>
            </a:pathLst>
          </a:custGeom>
          <a:noFill/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任意多边形 9"/>
          <p:cNvSpPr/>
          <p:nvPr/>
        </p:nvSpPr>
        <p:spPr>
          <a:xfrm>
            <a:off x="1035851" y="1913528"/>
            <a:ext cx="3579866" cy="565797"/>
          </a:xfrm>
          <a:custGeom>
            <a:avLst/>
            <a:gdLst>
              <a:gd name="connsiteX0" fmla="*/ 0 w 3579866"/>
              <a:gd name="connsiteY0" fmla="*/ 56580 h 565797"/>
              <a:gd name="connsiteX1" fmla="*/ 16572 w 3579866"/>
              <a:gd name="connsiteY1" fmla="*/ 16572 h 565797"/>
              <a:gd name="connsiteX2" fmla="*/ 56580 w 3579866"/>
              <a:gd name="connsiteY2" fmla="*/ 0 h 565797"/>
              <a:gd name="connsiteX3" fmla="*/ 3523286 w 3579866"/>
              <a:gd name="connsiteY3" fmla="*/ 0 h 565797"/>
              <a:gd name="connsiteX4" fmla="*/ 3563294 w 3579866"/>
              <a:gd name="connsiteY4" fmla="*/ 16572 h 565797"/>
              <a:gd name="connsiteX5" fmla="*/ 3579866 w 3579866"/>
              <a:gd name="connsiteY5" fmla="*/ 56580 h 565797"/>
              <a:gd name="connsiteX6" fmla="*/ 3579866 w 3579866"/>
              <a:gd name="connsiteY6" fmla="*/ 509217 h 565797"/>
              <a:gd name="connsiteX7" fmla="*/ 3563294 w 3579866"/>
              <a:gd name="connsiteY7" fmla="*/ 549225 h 565797"/>
              <a:gd name="connsiteX8" fmla="*/ 3523286 w 3579866"/>
              <a:gd name="connsiteY8" fmla="*/ 565797 h 565797"/>
              <a:gd name="connsiteX9" fmla="*/ 56580 w 3579866"/>
              <a:gd name="connsiteY9" fmla="*/ 565797 h 565797"/>
              <a:gd name="connsiteX10" fmla="*/ 16572 w 3579866"/>
              <a:gd name="connsiteY10" fmla="*/ 549225 h 565797"/>
              <a:gd name="connsiteX11" fmla="*/ 0 w 3579866"/>
              <a:gd name="connsiteY11" fmla="*/ 509217 h 565797"/>
              <a:gd name="connsiteX12" fmla="*/ 0 w 3579866"/>
              <a:gd name="connsiteY12" fmla="*/ 56580 h 56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79866" h="565797">
                <a:moveTo>
                  <a:pt x="0" y="56580"/>
                </a:moveTo>
                <a:cubicBezTo>
                  <a:pt x="0" y="41574"/>
                  <a:pt x="5961" y="27183"/>
                  <a:pt x="16572" y="16572"/>
                </a:cubicBezTo>
                <a:cubicBezTo>
                  <a:pt x="27183" y="5961"/>
                  <a:pt x="41574" y="0"/>
                  <a:pt x="56580" y="0"/>
                </a:cubicBezTo>
                <a:lnTo>
                  <a:pt x="3523286" y="0"/>
                </a:lnTo>
                <a:cubicBezTo>
                  <a:pt x="3538292" y="0"/>
                  <a:pt x="3552683" y="5961"/>
                  <a:pt x="3563294" y="16572"/>
                </a:cubicBezTo>
                <a:cubicBezTo>
                  <a:pt x="3573905" y="27183"/>
                  <a:pt x="3579866" y="41574"/>
                  <a:pt x="3579866" y="56580"/>
                </a:cubicBezTo>
                <a:lnTo>
                  <a:pt x="3579866" y="509217"/>
                </a:lnTo>
                <a:cubicBezTo>
                  <a:pt x="3579866" y="524223"/>
                  <a:pt x="3573905" y="538614"/>
                  <a:pt x="3563294" y="549225"/>
                </a:cubicBezTo>
                <a:cubicBezTo>
                  <a:pt x="3552683" y="559836"/>
                  <a:pt x="3538292" y="565797"/>
                  <a:pt x="3523286" y="565797"/>
                </a:cubicBezTo>
                <a:lnTo>
                  <a:pt x="56580" y="565797"/>
                </a:lnTo>
                <a:cubicBezTo>
                  <a:pt x="41574" y="565797"/>
                  <a:pt x="27183" y="559836"/>
                  <a:pt x="16572" y="549225"/>
                </a:cubicBezTo>
                <a:cubicBezTo>
                  <a:pt x="5961" y="538614"/>
                  <a:pt x="0" y="524223"/>
                  <a:pt x="0" y="509217"/>
                </a:cubicBezTo>
                <a:lnTo>
                  <a:pt x="0" y="56580"/>
                </a:lnTo>
                <a:close/>
              </a:path>
            </a:pathLst>
          </a:custGeom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052" tIns="36892" rIns="47052" bIns="36892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600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秉持谦虚、包容、直白的沟通原则</a:t>
            </a:r>
            <a:endParaRPr lang="zh-CN" altLang="en-US" sz="1600" kern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22691" y="1772079"/>
            <a:ext cx="113159" cy="113159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31594"/>
                </a:lnTo>
                <a:lnTo>
                  <a:pt x="113159" y="1131594"/>
                </a:lnTo>
              </a:path>
            </a:pathLst>
          </a:custGeom>
          <a:noFill/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多边形 11"/>
          <p:cNvSpPr/>
          <p:nvPr/>
        </p:nvSpPr>
        <p:spPr>
          <a:xfrm>
            <a:off x="1035851" y="2620775"/>
            <a:ext cx="3579866" cy="565797"/>
          </a:xfrm>
          <a:custGeom>
            <a:avLst/>
            <a:gdLst>
              <a:gd name="connsiteX0" fmla="*/ 0 w 3579866"/>
              <a:gd name="connsiteY0" fmla="*/ 56580 h 565797"/>
              <a:gd name="connsiteX1" fmla="*/ 16572 w 3579866"/>
              <a:gd name="connsiteY1" fmla="*/ 16572 h 565797"/>
              <a:gd name="connsiteX2" fmla="*/ 56580 w 3579866"/>
              <a:gd name="connsiteY2" fmla="*/ 0 h 565797"/>
              <a:gd name="connsiteX3" fmla="*/ 3523286 w 3579866"/>
              <a:gd name="connsiteY3" fmla="*/ 0 h 565797"/>
              <a:gd name="connsiteX4" fmla="*/ 3563294 w 3579866"/>
              <a:gd name="connsiteY4" fmla="*/ 16572 h 565797"/>
              <a:gd name="connsiteX5" fmla="*/ 3579866 w 3579866"/>
              <a:gd name="connsiteY5" fmla="*/ 56580 h 565797"/>
              <a:gd name="connsiteX6" fmla="*/ 3579866 w 3579866"/>
              <a:gd name="connsiteY6" fmla="*/ 509217 h 565797"/>
              <a:gd name="connsiteX7" fmla="*/ 3563294 w 3579866"/>
              <a:gd name="connsiteY7" fmla="*/ 549225 h 565797"/>
              <a:gd name="connsiteX8" fmla="*/ 3523286 w 3579866"/>
              <a:gd name="connsiteY8" fmla="*/ 565797 h 565797"/>
              <a:gd name="connsiteX9" fmla="*/ 56580 w 3579866"/>
              <a:gd name="connsiteY9" fmla="*/ 565797 h 565797"/>
              <a:gd name="connsiteX10" fmla="*/ 16572 w 3579866"/>
              <a:gd name="connsiteY10" fmla="*/ 549225 h 565797"/>
              <a:gd name="connsiteX11" fmla="*/ 0 w 3579866"/>
              <a:gd name="connsiteY11" fmla="*/ 509217 h 565797"/>
              <a:gd name="connsiteX12" fmla="*/ 0 w 3579866"/>
              <a:gd name="connsiteY12" fmla="*/ 56580 h 56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79866" h="565797">
                <a:moveTo>
                  <a:pt x="0" y="56580"/>
                </a:moveTo>
                <a:cubicBezTo>
                  <a:pt x="0" y="41574"/>
                  <a:pt x="5961" y="27183"/>
                  <a:pt x="16572" y="16572"/>
                </a:cubicBezTo>
                <a:cubicBezTo>
                  <a:pt x="27183" y="5961"/>
                  <a:pt x="41574" y="0"/>
                  <a:pt x="56580" y="0"/>
                </a:cubicBezTo>
                <a:lnTo>
                  <a:pt x="3523286" y="0"/>
                </a:lnTo>
                <a:cubicBezTo>
                  <a:pt x="3538292" y="0"/>
                  <a:pt x="3552683" y="5961"/>
                  <a:pt x="3563294" y="16572"/>
                </a:cubicBezTo>
                <a:cubicBezTo>
                  <a:pt x="3573905" y="27183"/>
                  <a:pt x="3579866" y="41574"/>
                  <a:pt x="3579866" y="56580"/>
                </a:cubicBezTo>
                <a:lnTo>
                  <a:pt x="3579866" y="509217"/>
                </a:lnTo>
                <a:cubicBezTo>
                  <a:pt x="3579866" y="524223"/>
                  <a:pt x="3573905" y="538614"/>
                  <a:pt x="3563294" y="549225"/>
                </a:cubicBezTo>
                <a:cubicBezTo>
                  <a:pt x="3552683" y="559836"/>
                  <a:pt x="3538292" y="565797"/>
                  <a:pt x="3523286" y="565797"/>
                </a:cubicBezTo>
                <a:lnTo>
                  <a:pt x="56580" y="565797"/>
                </a:lnTo>
                <a:cubicBezTo>
                  <a:pt x="41574" y="565797"/>
                  <a:pt x="27183" y="559836"/>
                  <a:pt x="16572" y="549225"/>
                </a:cubicBezTo>
                <a:cubicBezTo>
                  <a:pt x="5961" y="538614"/>
                  <a:pt x="0" y="524223"/>
                  <a:pt x="0" y="509217"/>
                </a:cubicBezTo>
                <a:lnTo>
                  <a:pt x="0" y="56580"/>
                </a:lnTo>
                <a:close/>
              </a:path>
            </a:pathLst>
          </a:custGeom>
        </p:spPr>
        <p:style>
          <a:lnRef idx="1">
            <a:schemeClr val="accent5">
              <a:hueOff val="-139977"/>
              <a:satOff val="7608"/>
              <a:lumOff val="-1405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052" tIns="36892" rIns="47052" bIns="36892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600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仔细倾听，听出面试官问题背后的意思</a:t>
            </a:r>
            <a:endParaRPr lang="en-US" altLang="zh-CN" sz="1600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922691" y="1772079"/>
            <a:ext cx="113159" cy="1838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838841"/>
                </a:lnTo>
                <a:lnTo>
                  <a:pt x="113159" y="1838841"/>
                </a:lnTo>
              </a:path>
            </a:pathLst>
          </a:custGeom>
          <a:noFill/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多边形 13"/>
          <p:cNvSpPr/>
          <p:nvPr/>
        </p:nvSpPr>
        <p:spPr>
          <a:xfrm>
            <a:off x="1035851" y="3328021"/>
            <a:ext cx="3579866" cy="565797"/>
          </a:xfrm>
          <a:custGeom>
            <a:avLst/>
            <a:gdLst>
              <a:gd name="connsiteX0" fmla="*/ 0 w 3579866"/>
              <a:gd name="connsiteY0" fmla="*/ 56580 h 565797"/>
              <a:gd name="connsiteX1" fmla="*/ 16572 w 3579866"/>
              <a:gd name="connsiteY1" fmla="*/ 16572 h 565797"/>
              <a:gd name="connsiteX2" fmla="*/ 56580 w 3579866"/>
              <a:gd name="connsiteY2" fmla="*/ 0 h 565797"/>
              <a:gd name="connsiteX3" fmla="*/ 3523286 w 3579866"/>
              <a:gd name="connsiteY3" fmla="*/ 0 h 565797"/>
              <a:gd name="connsiteX4" fmla="*/ 3563294 w 3579866"/>
              <a:gd name="connsiteY4" fmla="*/ 16572 h 565797"/>
              <a:gd name="connsiteX5" fmla="*/ 3579866 w 3579866"/>
              <a:gd name="connsiteY5" fmla="*/ 56580 h 565797"/>
              <a:gd name="connsiteX6" fmla="*/ 3579866 w 3579866"/>
              <a:gd name="connsiteY6" fmla="*/ 509217 h 565797"/>
              <a:gd name="connsiteX7" fmla="*/ 3563294 w 3579866"/>
              <a:gd name="connsiteY7" fmla="*/ 549225 h 565797"/>
              <a:gd name="connsiteX8" fmla="*/ 3523286 w 3579866"/>
              <a:gd name="connsiteY8" fmla="*/ 565797 h 565797"/>
              <a:gd name="connsiteX9" fmla="*/ 56580 w 3579866"/>
              <a:gd name="connsiteY9" fmla="*/ 565797 h 565797"/>
              <a:gd name="connsiteX10" fmla="*/ 16572 w 3579866"/>
              <a:gd name="connsiteY10" fmla="*/ 549225 h 565797"/>
              <a:gd name="connsiteX11" fmla="*/ 0 w 3579866"/>
              <a:gd name="connsiteY11" fmla="*/ 509217 h 565797"/>
              <a:gd name="connsiteX12" fmla="*/ 0 w 3579866"/>
              <a:gd name="connsiteY12" fmla="*/ 56580 h 56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79866" h="565797">
                <a:moveTo>
                  <a:pt x="0" y="56580"/>
                </a:moveTo>
                <a:cubicBezTo>
                  <a:pt x="0" y="41574"/>
                  <a:pt x="5961" y="27183"/>
                  <a:pt x="16572" y="16572"/>
                </a:cubicBezTo>
                <a:cubicBezTo>
                  <a:pt x="27183" y="5961"/>
                  <a:pt x="41574" y="0"/>
                  <a:pt x="56580" y="0"/>
                </a:cubicBezTo>
                <a:lnTo>
                  <a:pt x="3523286" y="0"/>
                </a:lnTo>
                <a:cubicBezTo>
                  <a:pt x="3538292" y="0"/>
                  <a:pt x="3552683" y="5961"/>
                  <a:pt x="3563294" y="16572"/>
                </a:cubicBezTo>
                <a:cubicBezTo>
                  <a:pt x="3573905" y="27183"/>
                  <a:pt x="3579866" y="41574"/>
                  <a:pt x="3579866" y="56580"/>
                </a:cubicBezTo>
                <a:lnTo>
                  <a:pt x="3579866" y="509217"/>
                </a:lnTo>
                <a:cubicBezTo>
                  <a:pt x="3579866" y="524223"/>
                  <a:pt x="3573905" y="538614"/>
                  <a:pt x="3563294" y="549225"/>
                </a:cubicBezTo>
                <a:cubicBezTo>
                  <a:pt x="3552683" y="559836"/>
                  <a:pt x="3538292" y="565797"/>
                  <a:pt x="3523286" y="565797"/>
                </a:cubicBezTo>
                <a:lnTo>
                  <a:pt x="56580" y="565797"/>
                </a:lnTo>
                <a:cubicBezTo>
                  <a:pt x="41574" y="565797"/>
                  <a:pt x="27183" y="559836"/>
                  <a:pt x="16572" y="549225"/>
                </a:cubicBezTo>
                <a:cubicBezTo>
                  <a:pt x="5961" y="538614"/>
                  <a:pt x="0" y="524223"/>
                  <a:pt x="0" y="509217"/>
                </a:cubicBezTo>
                <a:lnTo>
                  <a:pt x="0" y="56580"/>
                </a:lnTo>
                <a:close/>
              </a:path>
            </a:pathLst>
          </a:custGeom>
        </p:spPr>
        <p:style>
          <a:lnRef idx="1">
            <a:schemeClr val="accent5">
              <a:hueOff val="-279955"/>
              <a:satOff val="15216"/>
              <a:lumOff val="-2811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052" tIns="36892" rIns="47052" bIns="36892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600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尽量做到有条理，准确表达，摆事实讲道理</a:t>
            </a:r>
            <a:endParaRPr lang="en-US" altLang="zh-CN" sz="1600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672297" y="1206282"/>
            <a:ext cx="1131594" cy="565797"/>
          </a:xfrm>
          <a:custGeom>
            <a:avLst/>
            <a:gdLst>
              <a:gd name="connsiteX0" fmla="*/ 0 w 1131594"/>
              <a:gd name="connsiteY0" fmla="*/ 56580 h 565797"/>
              <a:gd name="connsiteX1" fmla="*/ 16572 w 1131594"/>
              <a:gd name="connsiteY1" fmla="*/ 16572 h 565797"/>
              <a:gd name="connsiteX2" fmla="*/ 56580 w 1131594"/>
              <a:gd name="connsiteY2" fmla="*/ 0 h 565797"/>
              <a:gd name="connsiteX3" fmla="*/ 1075014 w 1131594"/>
              <a:gd name="connsiteY3" fmla="*/ 0 h 565797"/>
              <a:gd name="connsiteX4" fmla="*/ 1115022 w 1131594"/>
              <a:gd name="connsiteY4" fmla="*/ 16572 h 565797"/>
              <a:gd name="connsiteX5" fmla="*/ 1131594 w 1131594"/>
              <a:gd name="connsiteY5" fmla="*/ 56580 h 565797"/>
              <a:gd name="connsiteX6" fmla="*/ 1131594 w 1131594"/>
              <a:gd name="connsiteY6" fmla="*/ 509217 h 565797"/>
              <a:gd name="connsiteX7" fmla="*/ 1115022 w 1131594"/>
              <a:gd name="connsiteY7" fmla="*/ 549225 h 565797"/>
              <a:gd name="connsiteX8" fmla="*/ 1075014 w 1131594"/>
              <a:gd name="connsiteY8" fmla="*/ 565797 h 565797"/>
              <a:gd name="connsiteX9" fmla="*/ 56580 w 1131594"/>
              <a:gd name="connsiteY9" fmla="*/ 565797 h 565797"/>
              <a:gd name="connsiteX10" fmla="*/ 16572 w 1131594"/>
              <a:gd name="connsiteY10" fmla="*/ 549225 h 565797"/>
              <a:gd name="connsiteX11" fmla="*/ 0 w 1131594"/>
              <a:gd name="connsiteY11" fmla="*/ 509217 h 565797"/>
              <a:gd name="connsiteX12" fmla="*/ 0 w 1131594"/>
              <a:gd name="connsiteY12" fmla="*/ 56580 h 56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31594" h="565797">
                <a:moveTo>
                  <a:pt x="0" y="56580"/>
                </a:moveTo>
                <a:cubicBezTo>
                  <a:pt x="0" y="41574"/>
                  <a:pt x="5961" y="27183"/>
                  <a:pt x="16572" y="16572"/>
                </a:cubicBezTo>
                <a:cubicBezTo>
                  <a:pt x="27183" y="5961"/>
                  <a:pt x="41574" y="0"/>
                  <a:pt x="56580" y="0"/>
                </a:cubicBezTo>
                <a:lnTo>
                  <a:pt x="1075014" y="0"/>
                </a:lnTo>
                <a:cubicBezTo>
                  <a:pt x="1090020" y="0"/>
                  <a:pt x="1104411" y="5961"/>
                  <a:pt x="1115022" y="16572"/>
                </a:cubicBezTo>
                <a:cubicBezTo>
                  <a:pt x="1125633" y="27183"/>
                  <a:pt x="1131594" y="41574"/>
                  <a:pt x="1131594" y="56580"/>
                </a:cubicBezTo>
                <a:lnTo>
                  <a:pt x="1131594" y="509217"/>
                </a:lnTo>
                <a:cubicBezTo>
                  <a:pt x="1131594" y="524223"/>
                  <a:pt x="1125633" y="538614"/>
                  <a:pt x="1115022" y="549225"/>
                </a:cubicBezTo>
                <a:cubicBezTo>
                  <a:pt x="1104411" y="559836"/>
                  <a:pt x="1090020" y="565797"/>
                  <a:pt x="1075014" y="565797"/>
                </a:cubicBezTo>
                <a:lnTo>
                  <a:pt x="56580" y="565797"/>
                </a:lnTo>
                <a:cubicBezTo>
                  <a:pt x="41574" y="565797"/>
                  <a:pt x="27183" y="559836"/>
                  <a:pt x="16572" y="549225"/>
                </a:cubicBezTo>
                <a:cubicBezTo>
                  <a:pt x="5961" y="538614"/>
                  <a:pt x="0" y="524223"/>
                  <a:pt x="0" y="509217"/>
                </a:cubicBezTo>
                <a:lnTo>
                  <a:pt x="0" y="5658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839864"/>
              <a:satOff val="45647"/>
              <a:lumOff val="-8432"/>
              <a:alphaOff val="0"/>
            </a:schemeClr>
          </a:fillRef>
          <a:effectRef idx="1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69912" tIns="52132" rIns="69912" bIns="5213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禁忌</a:t>
            </a:r>
            <a:endParaRPr lang="zh-CN" altLang="en-US" sz="2800" b="1" kern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785457" y="1772079"/>
            <a:ext cx="113159" cy="42434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24347"/>
                </a:lnTo>
                <a:lnTo>
                  <a:pt x="113159" y="424347"/>
                </a:lnTo>
              </a:path>
            </a:pathLst>
          </a:custGeom>
          <a:noFill/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任意多边形 16"/>
          <p:cNvSpPr/>
          <p:nvPr/>
        </p:nvSpPr>
        <p:spPr>
          <a:xfrm>
            <a:off x="4898616" y="1913528"/>
            <a:ext cx="3579866" cy="565797"/>
          </a:xfrm>
          <a:custGeom>
            <a:avLst/>
            <a:gdLst>
              <a:gd name="connsiteX0" fmla="*/ 0 w 3579866"/>
              <a:gd name="connsiteY0" fmla="*/ 56580 h 565797"/>
              <a:gd name="connsiteX1" fmla="*/ 16572 w 3579866"/>
              <a:gd name="connsiteY1" fmla="*/ 16572 h 565797"/>
              <a:gd name="connsiteX2" fmla="*/ 56580 w 3579866"/>
              <a:gd name="connsiteY2" fmla="*/ 0 h 565797"/>
              <a:gd name="connsiteX3" fmla="*/ 3523286 w 3579866"/>
              <a:gd name="connsiteY3" fmla="*/ 0 h 565797"/>
              <a:gd name="connsiteX4" fmla="*/ 3563294 w 3579866"/>
              <a:gd name="connsiteY4" fmla="*/ 16572 h 565797"/>
              <a:gd name="connsiteX5" fmla="*/ 3579866 w 3579866"/>
              <a:gd name="connsiteY5" fmla="*/ 56580 h 565797"/>
              <a:gd name="connsiteX6" fmla="*/ 3579866 w 3579866"/>
              <a:gd name="connsiteY6" fmla="*/ 509217 h 565797"/>
              <a:gd name="connsiteX7" fmla="*/ 3563294 w 3579866"/>
              <a:gd name="connsiteY7" fmla="*/ 549225 h 565797"/>
              <a:gd name="connsiteX8" fmla="*/ 3523286 w 3579866"/>
              <a:gd name="connsiteY8" fmla="*/ 565797 h 565797"/>
              <a:gd name="connsiteX9" fmla="*/ 56580 w 3579866"/>
              <a:gd name="connsiteY9" fmla="*/ 565797 h 565797"/>
              <a:gd name="connsiteX10" fmla="*/ 16572 w 3579866"/>
              <a:gd name="connsiteY10" fmla="*/ 549225 h 565797"/>
              <a:gd name="connsiteX11" fmla="*/ 0 w 3579866"/>
              <a:gd name="connsiteY11" fmla="*/ 509217 h 565797"/>
              <a:gd name="connsiteX12" fmla="*/ 0 w 3579866"/>
              <a:gd name="connsiteY12" fmla="*/ 56580 h 56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79866" h="565797">
                <a:moveTo>
                  <a:pt x="0" y="56580"/>
                </a:moveTo>
                <a:cubicBezTo>
                  <a:pt x="0" y="41574"/>
                  <a:pt x="5961" y="27183"/>
                  <a:pt x="16572" y="16572"/>
                </a:cubicBezTo>
                <a:cubicBezTo>
                  <a:pt x="27183" y="5961"/>
                  <a:pt x="41574" y="0"/>
                  <a:pt x="56580" y="0"/>
                </a:cubicBezTo>
                <a:lnTo>
                  <a:pt x="3523286" y="0"/>
                </a:lnTo>
                <a:cubicBezTo>
                  <a:pt x="3538292" y="0"/>
                  <a:pt x="3552683" y="5961"/>
                  <a:pt x="3563294" y="16572"/>
                </a:cubicBezTo>
                <a:cubicBezTo>
                  <a:pt x="3573905" y="27183"/>
                  <a:pt x="3579866" y="41574"/>
                  <a:pt x="3579866" y="56580"/>
                </a:cubicBezTo>
                <a:lnTo>
                  <a:pt x="3579866" y="509217"/>
                </a:lnTo>
                <a:cubicBezTo>
                  <a:pt x="3579866" y="524223"/>
                  <a:pt x="3573905" y="538614"/>
                  <a:pt x="3563294" y="549225"/>
                </a:cubicBezTo>
                <a:cubicBezTo>
                  <a:pt x="3552683" y="559836"/>
                  <a:pt x="3538292" y="565797"/>
                  <a:pt x="3523286" y="565797"/>
                </a:cubicBezTo>
                <a:lnTo>
                  <a:pt x="56580" y="565797"/>
                </a:lnTo>
                <a:cubicBezTo>
                  <a:pt x="41574" y="565797"/>
                  <a:pt x="27183" y="559836"/>
                  <a:pt x="16572" y="549225"/>
                </a:cubicBezTo>
                <a:cubicBezTo>
                  <a:pt x="5961" y="538614"/>
                  <a:pt x="0" y="524223"/>
                  <a:pt x="0" y="509217"/>
                </a:cubicBezTo>
                <a:lnTo>
                  <a:pt x="0" y="56580"/>
                </a:lnTo>
                <a:close/>
              </a:path>
            </a:pathLst>
          </a:custGeom>
        </p:spPr>
        <p:style>
          <a:lnRef idx="1">
            <a:schemeClr val="accent5">
              <a:hueOff val="-419932"/>
              <a:satOff val="22824"/>
              <a:lumOff val="-4216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052" tIns="36892" rIns="47052" bIns="36892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600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不要迟到或失约，实在不能如期赴约，要尽早通知对方。</a:t>
            </a:r>
            <a:endParaRPr lang="zh-CN" altLang="en-US" sz="1600" kern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785457" y="1772079"/>
            <a:ext cx="113159" cy="113159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31594"/>
                </a:lnTo>
                <a:lnTo>
                  <a:pt x="113159" y="1131594"/>
                </a:lnTo>
              </a:path>
            </a:pathLst>
          </a:custGeom>
          <a:noFill/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任意多边形 18"/>
          <p:cNvSpPr/>
          <p:nvPr/>
        </p:nvSpPr>
        <p:spPr>
          <a:xfrm>
            <a:off x="4898616" y="2620775"/>
            <a:ext cx="3579866" cy="565797"/>
          </a:xfrm>
          <a:custGeom>
            <a:avLst/>
            <a:gdLst>
              <a:gd name="connsiteX0" fmla="*/ 0 w 3579866"/>
              <a:gd name="connsiteY0" fmla="*/ 56580 h 565797"/>
              <a:gd name="connsiteX1" fmla="*/ 16572 w 3579866"/>
              <a:gd name="connsiteY1" fmla="*/ 16572 h 565797"/>
              <a:gd name="connsiteX2" fmla="*/ 56580 w 3579866"/>
              <a:gd name="connsiteY2" fmla="*/ 0 h 565797"/>
              <a:gd name="connsiteX3" fmla="*/ 3523286 w 3579866"/>
              <a:gd name="connsiteY3" fmla="*/ 0 h 565797"/>
              <a:gd name="connsiteX4" fmla="*/ 3563294 w 3579866"/>
              <a:gd name="connsiteY4" fmla="*/ 16572 h 565797"/>
              <a:gd name="connsiteX5" fmla="*/ 3579866 w 3579866"/>
              <a:gd name="connsiteY5" fmla="*/ 56580 h 565797"/>
              <a:gd name="connsiteX6" fmla="*/ 3579866 w 3579866"/>
              <a:gd name="connsiteY6" fmla="*/ 509217 h 565797"/>
              <a:gd name="connsiteX7" fmla="*/ 3563294 w 3579866"/>
              <a:gd name="connsiteY7" fmla="*/ 549225 h 565797"/>
              <a:gd name="connsiteX8" fmla="*/ 3523286 w 3579866"/>
              <a:gd name="connsiteY8" fmla="*/ 565797 h 565797"/>
              <a:gd name="connsiteX9" fmla="*/ 56580 w 3579866"/>
              <a:gd name="connsiteY9" fmla="*/ 565797 h 565797"/>
              <a:gd name="connsiteX10" fmla="*/ 16572 w 3579866"/>
              <a:gd name="connsiteY10" fmla="*/ 549225 h 565797"/>
              <a:gd name="connsiteX11" fmla="*/ 0 w 3579866"/>
              <a:gd name="connsiteY11" fmla="*/ 509217 h 565797"/>
              <a:gd name="connsiteX12" fmla="*/ 0 w 3579866"/>
              <a:gd name="connsiteY12" fmla="*/ 56580 h 56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79866" h="565797">
                <a:moveTo>
                  <a:pt x="0" y="56580"/>
                </a:moveTo>
                <a:cubicBezTo>
                  <a:pt x="0" y="41574"/>
                  <a:pt x="5961" y="27183"/>
                  <a:pt x="16572" y="16572"/>
                </a:cubicBezTo>
                <a:cubicBezTo>
                  <a:pt x="27183" y="5961"/>
                  <a:pt x="41574" y="0"/>
                  <a:pt x="56580" y="0"/>
                </a:cubicBezTo>
                <a:lnTo>
                  <a:pt x="3523286" y="0"/>
                </a:lnTo>
                <a:cubicBezTo>
                  <a:pt x="3538292" y="0"/>
                  <a:pt x="3552683" y="5961"/>
                  <a:pt x="3563294" y="16572"/>
                </a:cubicBezTo>
                <a:cubicBezTo>
                  <a:pt x="3573905" y="27183"/>
                  <a:pt x="3579866" y="41574"/>
                  <a:pt x="3579866" y="56580"/>
                </a:cubicBezTo>
                <a:lnTo>
                  <a:pt x="3579866" y="509217"/>
                </a:lnTo>
                <a:cubicBezTo>
                  <a:pt x="3579866" y="524223"/>
                  <a:pt x="3573905" y="538614"/>
                  <a:pt x="3563294" y="549225"/>
                </a:cubicBezTo>
                <a:cubicBezTo>
                  <a:pt x="3552683" y="559836"/>
                  <a:pt x="3538292" y="565797"/>
                  <a:pt x="3523286" y="565797"/>
                </a:cubicBezTo>
                <a:lnTo>
                  <a:pt x="56580" y="565797"/>
                </a:lnTo>
                <a:cubicBezTo>
                  <a:pt x="41574" y="565797"/>
                  <a:pt x="27183" y="559836"/>
                  <a:pt x="16572" y="549225"/>
                </a:cubicBezTo>
                <a:cubicBezTo>
                  <a:pt x="5961" y="538614"/>
                  <a:pt x="0" y="524223"/>
                  <a:pt x="0" y="509217"/>
                </a:cubicBezTo>
                <a:lnTo>
                  <a:pt x="0" y="56580"/>
                </a:lnTo>
                <a:close/>
              </a:path>
            </a:pathLst>
          </a:custGeom>
        </p:spPr>
        <p:style>
          <a:lnRef idx="1">
            <a:schemeClr val="accent5">
              <a:hueOff val="-559909"/>
              <a:satOff val="30431"/>
              <a:lumOff val="-5621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052" tIns="36892" rIns="47052" bIns="36892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600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千万不要说谎，也不要不懂装懂或夸夸其谈。</a:t>
            </a:r>
            <a:endParaRPr lang="zh-CN" altLang="zh-CN" sz="1600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4785457" y="1772079"/>
            <a:ext cx="113159" cy="1838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838841"/>
                </a:lnTo>
                <a:lnTo>
                  <a:pt x="113159" y="1838841"/>
                </a:lnTo>
              </a:path>
            </a:pathLst>
          </a:custGeom>
          <a:noFill/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任意多边形 20"/>
          <p:cNvSpPr/>
          <p:nvPr/>
        </p:nvSpPr>
        <p:spPr>
          <a:xfrm>
            <a:off x="4898616" y="3328021"/>
            <a:ext cx="3579866" cy="565797"/>
          </a:xfrm>
          <a:custGeom>
            <a:avLst/>
            <a:gdLst>
              <a:gd name="connsiteX0" fmla="*/ 0 w 3579866"/>
              <a:gd name="connsiteY0" fmla="*/ 56580 h 565797"/>
              <a:gd name="connsiteX1" fmla="*/ 16572 w 3579866"/>
              <a:gd name="connsiteY1" fmla="*/ 16572 h 565797"/>
              <a:gd name="connsiteX2" fmla="*/ 56580 w 3579866"/>
              <a:gd name="connsiteY2" fmla="*/ 0 h 565797"/>
              <a:gd name="connsiteX3" fmla="*/ 3523286 w 3579866"/>
              <a:gd name="connsiteY3" fmla="*/ 0 h 565797"/>
              <a:gd name="connsiteX4" fmla="*/ 3563294 w 3579866"/>
              <a:gd name="connsiteY4" fmla="*/ 16572 h 565797"/>
              <a:gd name="connsiteX5" fmla="*/ 3579866 w 3579866"/>
              <a:gd name="connsiteY5" fmla="*/ 56580 h 565797"/>
              <a:gd name="connsiteX6" fmla="*/ 3579866 w 3579866"/>
              <a:gd name="connsiteY6" fmla="*/ 509217 h 565797"/>
              <a:gd name="connsiteX7" fmla="*/ 3563294 w 3579866"/>
              <a:gd name="connsiteY7" fmla="*/ 549225 h 565797"/>
              <a:gd name="connsiteX8" fmla="*/ 3523286 w 3579866"/>
              <a:gd name="connsiteY8" fmla="*/ 565797 h 565797"/>
              <a:gd name="connsiteX9" fmla="*/ 56580 w 3579866"/>
              <a:gd name="connsiteY9" fmla="*/ 565797 h 565797"/>
              <a:gd name="connsiteX10" fmla="*/ 16572 w 3579866"/>
              <a:gd name="connsiteY10" fmla="*/ 549225 h 565797"/>
              <a:gd name="connsiteX11" fmla="*/ 0 w 3579866"/>
              <a:gd name="connsiteY11" fmla="*/ 509217 h 565797"/>
              <a:gd name="connsiteX12" fmla="*/ 0 w 3579866"/>
              <a:gd name="connsiteY12" fmla="*/ 56580 h 56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79866" h="565797">
                <a:moveTo>
                  <a:pt x="0" y="56580"/>
                </a:moveTo>
                <a:cubicBezTo>
                  <a:pt x="0" y="41574"/>
                  <a:pt x="5961" y="27183"/>
                  <a:pt x="16572" y="16572"/>
                </a:cubicBezTo>
                <a:cubicBezTo>
                  <a:pt x="27183" y="5961"/>
                  <a:pt x="41574" y="0"/>
                  <a:pt x="56580" y="0"/>
                </a:cubicBezTo>
                <a:lnTo>
                  <a:pt x="3523286" y="0"/>
                </a:lnTo>
                <a:cubicBezTo>
                  <a:pt x="3538292" y="0"/>
                  <a:pt x="3552683" y="5961"/>
                  <a:pt x="3563294" y="16572"/>
                </a:cubicBezTo>
                <a:cubicBezTo>
                  <a:pt x="3573905" y="27183"/>
                  <a:pt x="3579866" y="41574"/>
                  <a:pt x="3579866" y="56580"/>
                </a:cubicBezTo>
                <a:lnTo>
                  <a:pt x="3579866" y="509217"/>
                </a:lnTo>
                <a:cubicBezTo>
                  <a:pt x="3579866" y="524223"/>
                  <a:pt x="3573905" y="538614"/>
                  <a:pt x="3563294" y="549225"/>
                </a:cubicBezTo>
                <a:cubicBezTo>
                  <a:pt x="3552683" y="559836"/>
                  <a:pt x="3538292" y="565797"/>
                  <a:pt x="3523286" y="565797"/>
                </a:cubicBezTo>
                <a:lnTo>
                  <a:pt x="56580" y="565797"/>
                </a:lnTo>
                <a:cubicBezTo>
                  <a:pt x="41574" y="565797"/>
                  <a:pt x="27183" y="559836"/>
                  <a:pt x="16572" y="549225"/>
                </a:cubicBezTo>
                <a:cubicBezTo>
                  <a:pt x="5961" y="538614"/>
                  <a:pt x="0" y="524223"/>
                  <a:pt x="0" y="509217"/>
                </a:cubicBezTo>
                <a:lnTo>
                  <a:pt x="0" y="56580"/>
                </a:lnTo>
                <a:close/>
              </a:path>
            </a:pathLst>
          </a:custGeom>
        </p:spPr>
        <p:style>
          <a:lnRef idx="1">
            <a:schemeClr val="accent5">
              <a:hueOff val="-699887"/>
              <a:satOff val="38039"/>
              <a:lumOff val="-7027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052" tIns="36892" rIns="47052" bIns="36892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600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忌争辩、诉苦、发牢骚，传递负能量。</a:t>
            </a:r>
            <a:endParaRPr lang="zh-CN" altLang="zh-CN" sz="1600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785457" y="1772079"/>
            <a:ext cx="113159" cy="25460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546087"/>
                </a:lnTo>
                <a:lnTo>
                  <a:pt x="113159" y="2546087"/>
                </a:lnTo>
              </a:path>
            </a:pathLst>
          </a:custGeom>
          <a:noFill/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任意多边形 22"/>
          <p:cNvSpPr/>
          <p:nvPr/>
        </p:nvSpPr>
        <p:spPr>
          <a:xfrm>
            <a:off x="4898616" y="4035268"/>
            <a:ext cx="3579866" cy="565797"/>
          </a:xfrm>
          <a:custGeom>
            <a:avLst/>
            <a:gdLst>
              <a:gd name="connsiteX0" fmla="*/ 0 w 3579866"/>
              <a:gd name="connsiteY0" fmla="*/ 56580 h 565797"/>
              <a:gd name="connsiteX1" fmla="*/ 16572 w 3579866"/>
              <a:gd name="connsiteY1" fmla="*/ 16572 h 565797"/>
              <a:gd name="connsiteX2" fmla="*/ 56580 w 3579866"/>
              <a:gd name="connsiteY2" fmla="*/ 0 h 565797"/>
              <a:gd name="connsiteX3" fmla="*/ 3523286 w 3579866"/>
              <a:gd name="connsiteY3" fmla="*/ 0 h 565797"/>
              <a:gd name="connsiteX4" fmla="*/ 3563294 w 3579866"/>
              <a:gd name="connsiteY4" fmla="*/ 16572 h 565797"/>
              <a:gd name="connsiteX5" fmla="*/ 3579866 w 3579866"/>
              <a:gd name="connsiteY5" fmla="*/ 56580 h 565797"/>
              <a:gd name="connsiteX6" fmla="*/ 3579866 w 3579866"/>
              <a:gd name="connsiteY6" fmla="*/ 509217 h 565797"/>
              <a:gd name="connsiteX7" fmla="*/ 3563294 w 3579866"/>
              <a:gd name="connsiteY7" fmla="*/ 549225 h 565797"/>
              <a:gd name="connsiteX8" fmla="*/ 3523286 w 3579866"/>
              <a:gd name="connsiteY8" fmla="*/ 565797 h 565797"/>
              <a:gd name="connsiteX9" fmla="*/ 56580 w 3579866"/>
              <a:gd name="connsiteY9" fmla="*/ 565797 h 565797"/>
              <a:gd name="connsiteX10" fmla="*/ 16572 w 3579866"/>
              <a:gd name="connsiteY10" fmla="*/ 549225 h 565797"/>
              <a:gd name="connsiteX11" fmla="*/ 0 w 3579866"/>
              <a:gd name="connsiteY11" fmla="*/ 509217 h 565797"/>
              <a:gd name="connsiteX12" fmla="*/ 0 w 3579866"/>
              <a:gd name="connsiteY12" fmla="*/ 56580 h 56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79866" h="565797">
                <a:moveTo>
                  <a:pt x="0" y="56580"/>
                </a:moveTo>
                <a:cubicBezTo>
                  <a:pt x="0" y="41574"/>
                  <a:pt x="5961" y="27183"/>
                  <a:pt x="16572" y="16572"/>
                </a:cubicBezTo>
                <a:cubicBezTo>
                  <a:pt x="27183" y="5961"/>
                  <a:pt x="41574" y="0"/>
                  <a:pt x="56580" y="0"/>
                </a:cubicBezTo>
                <a:lnTo>
                  <a:pt x="3523286" y="0"/>
                </a:lnTo>
                <a:cubicBezTo>
                  <a:pt x="3538292" y="0"/>
                  <a:pt x="3552683" y="5961"/>
                  <a:pt x="3563294" y="16572"/>
                </a:cubicBezTo>
                <a:cubicBezTo>
                  <a:pt x="3573905" y="27183"/>
                  <a:pt x="3579866" y="41574"/>
                  <a:pt x="3579866" y="56580"/>
                </a:cubicBezTo>
                <a:lnTo>
                  <a:pt x="3579866" y="509217"/>
                </a:lnTo>
                <a:cubicBezTo>
                  <a:pt x="3579866" y="524223"/>
                  <a:pt x="3573905" y="538614"/>
                  <a:pt x="3563294" y="549225"/>
                </a:cubicBezTo>
                <a:cubicBezTo>
                  <a:pt x="3552683" y="559836"/>
                  <a:pt x="3538292" y="565797"/>
                  <a:pt x="3523286" y="565797"/>
                </a:cubicBezTo>
                <a:lnTo>
                  <a:pt x="56580" y="565797"/>
                </a:lnTo>
                <a:cubicBezTo>
                  <a:pt x="41574" y="565797"/>
                  <a:pt x="27183" y="559836"/>
                  <a:pt x="16572" y="549225"/>
                </a:cubicBezTo>
                <a:cubicBezTo>
                  <a:pt x="5961" y="538614"/>
                  <a:pt x="0" y="524223"/>
                  <a:pt x="0" y="509217"/>
                </a:cubicBezTo>
                <a:lnTo>
                  <a:pt x="0" y="56580"/>
                </a:lnTo>
                <a:close/>
              </a:path>
            </a:pathLst>
          </a:custGeom>
        </p:spPr>
        <p:style>
          <a:lnRef idx="1">
            <a:schemeClr val="accent5">
              <a:hueOff val="-839864"/>
              <a:satOff val="45647"/>
              <a:lumOff val="-8432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052" tIns="36892" rIns="47052" bIns="36892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600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慎用</a:t>
            </a:r>
            <a:r>
              <a:rPr lang="en-US" altLang="zh-CN" sz="1600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1600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居其上，得其中</a:t>
            </a:r>
            <a:r>
              <a:rPr lang="en-US" altLang="zh-CN" sz="1600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1600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的高价薪资策略。</a:t>
            </a:r>
            <a:endParaRPr lang="zh-CN" altLang="zh-CN" sz="1600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 animBg="1"/>
      <p:bldP spid="15" grpId="0" animBg="1"/>
      <p:bldP spid="17" grpId="0" animBg="1"/>
      <p:bldP spid="19" grpId="0" animBg="1"/>
      <p:bldP spid="21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1.9  </a:t>
            </a:r>
            <a:r>
              <a:rPr lang="zh-CN" altLang="en-US" dirty="0" smtClean="0"/>
              <a:t>如何度过试用期</a:t>
            </a:r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540743" y="1347788"/>
            <a:ext cx="2582206" cy="3168649"/>
          </a:xfrm>
          <a:custGeom>
            <a:avLst/>
            <a:gdLst>
              <a:gd name="connsiteX0" fmla="*/ 0 w 2582206"/>
              <a:gd name="connsiteY0" fmla="*/ 258221 h 3168649"/>
              <a:gd name="connsiteX1" fmla="*/ 75631 w 2582206"/>
              <a:gd name="connsiteY1" fmla="*/ 75631 h 3168649"/>
              <a:gd name="connsiteX2" fmla="*/ 258221 w 2582206"/>
              <a:gd name="connsiteY2" fmla="*/ 0 h 3168649"/>
              <a:gd name="connsiteX3" fmla="*/ 2323985 w 2582206"/>
              <a:gd name="connsiteY3" fmla="*/ 0 h 3168649"/>
              <a:gd name="connsiteX4" fmla="*/ 2506575 w 2582206"/>
              <a:gd name="connsiteY4" fmla="*/ 75631 h 3168649"/>
              <a:gd name="connsiteX5" fmla="*/ 2582206 w 2582206"/>
              <a:gd name="connsiteY5" fmla="*/ 258221 h 3168649"/>
              <a:gd name="connsiteX6" fmla="*/ 2582206 w 2582206"/>
              <a:gd name="connsiteY6" fmla="*/ 2910428 h 3168649"/>
              <a:gd name="connsiteX7" fmla="*/ 2506575 w 2582206"/>
              <a:gd name="connsiteY7" fmla="*/ 3093018 h 3168649"/>
              <a:gd name="connsiteX8" fmla="*/ 2323985 w 2582206"/>
              <a:gd name="connsiteY8" fmla="*/ 3168649 h 3168649"/>
              <a:gd name="connsiteX9" fmla="*/ 258221 w 2582206"/>
              <a:gd name="connsiteY9" fmla="*/ 3168649 h 3168649"/>
              <a:gd name="connsiteX10" fmla="*/ 75631 w 2582206"/>
              <a:gd name="connsiteY10" fmla="*/ 3093018 h 3168649"/>
              <a:gd name="connsiteX11" fmla="*/ 0 w 2582206"/>
              <a:gd name="connsiteY11" fmla="*/ 2910428 h 3168649"/>
              <a:gd name="connsiteX12" fmla="*/ 0 w 2582206"/>
              <a:gd name="connsiteY12" fmla="*/ 258221 h 316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82206" h="3168649">
                <a:moveTo>
                  <a:pt x="0" y="258221"/>
                </a:moveTo>
                <a:cubicBezTo>
                  <a:pt x="0" y="189737"/>
                  <a:pt x="27206" y="124057"/>
                  <a:pt x="75631" y="75631"/>
                </a:cubicBezTo>
                <a:cubicBezTo>
                  <a:pt x="124057" y="27205"/>
                  <a:pt x="189737" y="0"/>
                  <a:pt x="258221" y="0"/>
                </a:cubicBezTo>
                <a:lnTo>
                  <a:pt x="2323985" y="0"/>
                </a:lnTo>
                <a:cubicBezTo>
                  <a:pt x="2392469" y="0"/>
                  <a:pt x="2458149" y="27206"/>
                  <a:pt x="2506575" y="75631"/>
                </a:cubicBezTo>
                <a:cubicBezTo>
                  <a:pt x="2555001" y="124057"/>
                  <a:pt x="2582206" y="189737"/>
                  <a:pt x="2582206" y="258221"/>
                </a:cubicBezTo>
                <a:lnTo>
                  <a:pt x="2582206" y="2910428"/>
                </a:lnTo>
                <a:cubicBezTo>
                  <a:pt x="2582206" y="2978912"/>
                  <a:pt x="2555001" y="3044592"/>
                  <a:pt x="2506575" y="3093018"/>
                </a:cubicBezTo>
                <a:cubicBezTo>
                  <a:pt x="2458149" y="3141444"/>
                  <a:pt x="2392470" y="3168649"/>
                  <a:pt x="2323985" y="3168649"/>
                </a:cubicBezTo>
                <a:lnTo>
                  <a:pt x="258221" y="3168649"/>
                </a:lnTo>
                <a:cubicBezTo>
                  <a:pt x="189737" y="3168649"/>
                  <a:pt x="124057" y="3141444"/>
                  <a:pt x="75631" y="3093018"/>
                </a:cubicBezTo>
                <a:cubicBezTo>
                  <a:pt x="27205" y="3044592"/>
                  <a:pt x="0" y="2978913"/>
                  <a:pt x="0" y="2910428"/>
                </a:cubicBezTo>
                <a:lnTo>
                  <a:pt x="0" y="258221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2355214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kern="1200" dirty="0" smtClean="0">
                <a:latin typeface="宋体" pitchFamily="2" charset="-122"/>
                <a:ea typeface="宋体" pitchFamily="2" charset="-122"/>
              </a:rPr>
              <a:t>心态上</a:t>
            </a:r>
            <a:endParaRPr lang="zh-CN" altLang="en-US" sz="3600" b="1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798963" y="2298653"/>
            <a:ext cx="2065765" cy="622512"/>
          </a:xfrm>
          <a:custGeom>
            <a:avLst/>
            <a:gdLst>
              <a:gd name="connsiteX0" fmla="*/ 0 w 2065765"/>
              <a:gd name="connsiteY0" fmla="*/ 62251 h 622512"/>
              <a:gd name="connsiteX1" fmla="*/ 18233 w 2065765"/>
              <a:gd name="connsiteY1" fmla="*/ 18233 h 622512"/>
              <a:gd name="connsiteX2" fmla="*/ 62251 w 2065765"/>
              <a:gd name="connsiteY2" fmla="*/ 0 h 622512"/>
              <a:gd name="connsiteX3" fmla="*/ 2003514 w 2065765"/>
              <a:gd name="connsiteY3" fmla="*/ 0 h 622512"/>
              <a:gd name="connsiteX4" fmla="*/ 2047532 w 2065765"/>
              <a:gd name="connsiteY4" fmla="*/ 18233 h 622512"/>
              <a:gd name="connsiteX5" fmla="*/ 2065765 w 2065765"/>
              <a:gd name="connsiteY5" fmla="*/ 62251 h 622512"/>
              <a:gd name="connsiteX6" fmla="*/ 2065765 w 2065765"/>
              <a:gd name="connsiteY6" fmla="*/ 560261 h 622512"/>
              <a:gd name="connsiteX7" fmla="*/ 2047532 w 2065765"/>
              <a:gd name="connsiteY7" fmla="*/ 604279 h 622512"/>
              <a:gd name="connsiteX8" fmla="*/ 2003514 w 2065765"/>
              <a:gd name="connsiteY8" fmla="*/ 622512 h 622512"/>
              <a:gd name="connsiteX9" fmla="*/ 62251 w 2065765"/>
              <a:gd name="connsiteY9" fmla="*/ 622512 h 622512"/>
              <a:gd name="connsiteX10" fmla="*/ 18233 w 2065765"/>
              <a:gd name="connsiteY10" fmla="*/ 604279 h 622512"/>
              <a:gd name="connsiteX11" fmla="*/ 0 w 2065765"/>
              <a:gd name="connsiteY11" fmla="*/ 560261 h 622512"/>
              <a:gd name="connsiteX12" fmla="*/ 0 w 2065765"/>
              <a:gd name="connsiteY12" fmla="*/ 62251 h 6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65765" h="622512">
                <a:moveTo>
                  <a:pt x="0" y="62251"/>
                </a:moveTo>
                <a:cubicBezTo>
                  <a:pt x="0" y="45741"/>
                  <a:pt x="6559" y="29907"/>
                  <a:pt x="18233" y="18233"/>
                </a:cubicBezTo>
                <a:cubicBezTo>
                  <a:pt x="29907" y="6559"/>
                  <a:pt x="45741" y="0"/>
                  <a:pt x="62251" y="0"/>
                </a:cubicBezTo>
                <a:lnTo>
                  <a:pt x="2003514" y="0"/>
                </a:lnTo>
                <a:cubicBezTo>
                  <a:pt x="2020024" y="0"/>
                  <a:pt x="2035858" y="6559"/>
                  <a:pt x="2047532" y="18233"/>
                </a:cubicBezTo>
                <a:cubicBezTo>
                  <a:pt x="2059206" y="29907"/>
                  <a:pt x="2065765" y="45741"/>
                  <a:pt x="2065765" y="62251"/>
                </a:cubicBezTo>
                <a:lnTo>
                  <a:pt x="2065765" y="560261"/>
                </a:lnTo>
                <a:cubicBezTo>
                  <a:pt x="2065765" y="576771"/>
                  <a:pt x="2059206" y="592605"/>
                  <a:pt x="2047532" y="604279"/>
                </a:cubicBezTo>
                <a:cubicBezTo>
                  <a:pt x="2035858" y="615953"/>
                  <a:pt x="2020024" y="622512"/>
                  <a:pt x="2003514" y="622512"/>
                </a:cubicBezTo>
                <a:lnTo>
                  <a:pt x="62251" y="622512"/>
                </a:lnTo>
                <a:cubicBezTo>
                  <a:pt x="45741" y="622512"/>
                  <a:pt x="29907" y="615953"/>
                  <a:pt x="18233" y="604279"/>
                </a:cubicBezTo>
                <a:cubicBezTo>
                  <a:pt x="6559" y="592605"/>
                  <a:pt x="0" y="576771"/>
                  <a:pt x="0" y="560261"/>
                </a:cubicBezTo>
                <a:lnTo>
                  <a:pt x="0" y="6225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193" tIns="63953" rIns="79193" bIns="6395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宋体" pitchFamily="2" charset="-122"/>
                <a:ea typeface="宋体" pitchFamily="2" charset="-122"/>
              </a:rPr>
              <a:t>不忘初衷</a:t>
            </a:r>
            <a:endParaRPr lang="zh-CN" altLang="en-US" sz="24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98963" y="3016937"/>
            <a:ext cx="2065765" cy="622512"/>
          </a:xfrm>
          <a:custGeom>
            <a:avLst/>
            <a:gdLst>
              <a:gd name="connsiteX0" fmla="*/ 0 w 2065765"/>
              <a:gd name="connsiteY0" fmla="*/ 62251 h 622512"/>
              <a:gd name="connsiteX1" fmla="*/ 18233 w 2065765"/>
              <a:gd name="connsiteY1" fmla="*/ 18233 h 622512"/>
              <a:gd name="connsiteX2" fmla="*/ 62251 w 2065765"/>
              <a:gd name="connsiteY2" fmla="*/ 0 h 622512"/>
              <a:gd name="connsiteX3" fmla="*/ 2003514 w 2065765"/>
              <a:gd name="connsiteY3" fmla="*/ 0 h 622512"/>
              <a:gd name="connsiteX4" fmla="*/ 2047532 w 2065765"/>
              <a:gd name="connsiteY4" fmla="*/ 18233 h 622512"/>
              <a:gd name="connsiteX5" fmla="*/ 2065765 w 2065765"/>
              <a:gd name="connsiteY5" fmla="*/ 62251 h 622512"/>
              <a:gd name="connsiteX6" fmla="*/ 2065765 w 2065765"/>
              <a:gd name="connsiteY6" fmla="*/ 560261 h 622512"/>
              <a:gd name="connsiteX7" fmla="*/ 2047532 w 2065765"/>
              <a:gd name="connsiteY7" fmla="*/ 604279 h 622512"/>
              <a:gd name="connsiteX8" fmla="*/ 2003514 w 2065765"/>
              <a:gd name="connsiteY8" fmla="*/ 622512 h 622512"/>
              <a:gd name="connsiteX9" fmla="*/ 62251 w 2065765"/>
              <a:gd name="connsiteY9" fmla="*/ 622512 h 622512"/>
              <a:gd name="connsiteX10" fmla="*/ 18233 w 2065765"/>
              <a:gd name="connsiteY10" fmla="*/ 604279 h 622512"/>
              <a:gd name="connsiteX11" fmla="*/ 0 w 2065765"/>
              <a:gd name="connsiteY11" fmla="*/ 560261 h 622512"/>
              <a:gd name="connsiteX12" fmla="*/ 0 w 2065765"/>
              <a:gd name="connsiteY12" fmla="*/ 62251 h 6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65765" h="622512">
                <a:moveTo>
                  <a:pt x="0" y="62251"/>
                </a:moveTo>
                <a:cubicBezTo>
                  <a:pt x="0" y="45741"/>
                  <a:pt x="6559" y="29907"/>
                  <a:pt x="18233" y="18233"/>
                </a:cubicBezTo>
                <a:cubicBezTo>
                  <a:pt x="29907" y="6559"/>
                  <a:pt x="45741" y="0"/>
                  <a:pt x="62251" y="0"/>
                </a:cubicBezTo>
                <a:lnTo>
                  <a:pt x="2003514" y="0"/>
                </a:lnTo>
                <a:cubicBezTo>
                  <a:pt x="2020024" y="0"/>
                  <a:pt x="2035858" y="6559"/>
                  <a:pt x="2047532" y="18233"/>
                </a:cubicBezTo>
                <a:cubicBezTo>
                  <a:pt x="2059206" y="29907"/>
                  <a:pt x="2065765" y="45741"/>
                  <a:pt x="2065765" y="62251"/>
                </a:cubicBezTo>
                <a:lnTo>
                  <a:pt x="2065765" y="560261"/>
                </a:lnTo>
                <a:cubicBezTo>
                  <a:pt x="2065765" y="576771"/>
                  <a:pt x="2059206" y="592605"/>
                  <a:pt x="2047532" y="604279"/>
                </a:cubicBezTo>
                <a:cubicBezTo>
                  <a:pt x="2035858" y="615953"/>
                  <a:pt x="2020024" y="622512"/>
                  <a:pt x="2003514" y="622512"/>
                </a:cubicBezTo>
                <a:lnTo>
                  <a:pt x="62251" y="622512"/>
                </a:lnTo>
                <a:cubicBezTo>
                  <a:pt x="45741" y="622512"/>
                  <a:pt x="29907" y="615953"/>
                  <a:pt x="18233" y="604279"/>
                </a:cubicBezTo>
                <a:cubicBezTo>
                  <a:pt x="6559" y="592605"/>
                  <a:pt x="0" y="576771"/>
                  <a:pt x="0" y="560261"/>
                </a:cubicBezTo>
                <a:lnTo>
                  <a:pt x="0" y="6225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104983"/>
              <a:satOff val="5706"/>
              <a:lumOff val="-1054"/>
              <a:alphaOff val="0"/>
            </a:schemeClr>
          </a:fillRef>
          <a:effectRef idx="0">
            <a:schemeClr val="accent5">
              <a:hueOff val="-104983"/>
              <a:satOff val="5706"/>
              <a:lumOff val="-105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193" tIns="63953" rIns="79193" bIns="6395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宋体" pitchFamily="2" charset="-122"/>
                <a:ea typeface="宋体" pitchFamily="2" charset="-122"/>
              </a:rPr>
              <a:t>谦虚包容</a:t>
            </a:r>
            <a:endParaRPr lang="zh-CN" altLang="en-US" sz="24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98963" y="3735221"/>
            <a:ext cx="2065765" cy="622512"/>
          </a:xfrm>
          <a:custGeom>
            <a:avLst/>
            <a:gdLst>
              <a:gd name="connsiteX0" fmla="*/ 0 w 2065765"/>
              <a:gd name="connsiteY0" fmla="*/ 62251 h 622512"/>
              <a:gd name="connsiteX1" fmla="*/ 18233 w 2065765"/>
              <a:gd name="connsiteY1" fmla="*/ 18233 h 622512"/>
              <a:gd name="connsiteX2" fmla="*/ 62251 w 2065765"/>
              <a:gd name="connsiteY2" fmla="*/ 0 h 622512"/>
              <a:gd name="connsiteX3" fmla="*/ 2003514 w 2065765"/>
              <a:gd name="connsiteY3" fmla="*/ 0 h 622512"/>
              <a:gd name="connsiteX4" fmla="*/ 2047532 w 2065765"/>
              <a:gd name="connsiteY4" fmla="*/ 18233 h 622512"/>
              <a:gd name="connsiteX5" fmla="*/ 2065765 w 2065765"/>
              <a:gd name="connsiteY5" fmla="*/ 62251 h 622512"/>
              <a:gd name="connsiteX6" fmla="*/ 2065765 w 2065765"/>
              <a:gd name="connsiteY6" fmla="*/ 560261 h 622512"/>
              <a:gd name="connsiteX7" fmla="*/ 2047532 w 2065765"/>
              <a:gd name="connsiteY7" fmla="*/ 604279 h 622512"/>
              <a:gd name="connsiteX8" fmla="*/ 2003514 w 2065765"/>
              <a:gd name="connsiteY8" fmla="*/ 622512 h 622512"/>
              <a:gd name="connsiteX9" fmla="*/ 62251 w 2065765"/>
              <a:gd name="connsiteY9" fmla="*/ 622512 h 622512"/>
              <a:gd name="connsiteX10" fmla="*/ 18233 w 2065765"/>
              <a:gd name="connsiteY10" fmla="*/ 604279 h 622512"/>
              <a:gd name="connsiteX11" fmla="*/ 0 w 2065765"/>
              <a:gd name="connsiteY11" fmla="*/ 560261 h 622512"/>
              <a:gd name="connsiteX12" fmla="*/ 0 w 2065765"/>
              <a:gd name="connsiteY12" fmla="*/ 62251 h 6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65765" h="622512">
                <a:moveTo>
                  <a:pt x="0" y="62251"/>
                </a:moveTo>
                <a:cubicBezTo>
                  <a:pt x="0" y="45741"/>
                  <a:pt x="6559" y="29907"/>
                  <a:pt x="18233" y="18233"/>
                </a:cubicBezTo>
                <a:cubicBezTo>
                  <a:pt x="29907" y="6559"/>
                  <a:pt x="45741" y="0"/>
                  <a:pt x="62251" y="0"/>
                </a:cubicBezTo>
                <a:lnTo>
                  <a:pt x="2003514" y="0"/>
                </a:lnTo>
                <a:cubicBezTo>
                  <a:pt x="2020024" y="0"/>
                  <a:pt x="2035858" y="6559"/>
                  <a:pt x="2047532" y="18233"/>
                </a:cubicBezTo>
                <a:cubicBezTo>
                  <a:pt x="2059206" y="29907"/>
                  <a:pt x="2065765" y="45741"/>
                  <a:pt x="2065765" y="62251"/>
                </a:cubicBezTo>
                <a:lnTo>
                  <a:pt x="2065765" y="560261"/>
                </a:lnTo>
                <a:cubicBezTo>
                  <a:pt x="2065765" y="576771"/>
                  <a:pt x="2059206" y="592605"/>
                  <a:pt x="2047532" y="604279"/>
                </a:cubicBezTo>
                <a:cubicBezTo>
                  <a:pt x="2035858" y="615953"/>
                  <a:pt x="2020024" y="622512"/>
                  <a:pt x="2003514" y="622512"/>
                </a:cubicBezTo>
                <a:lnTo>
                  <a:pt x="62251" y="622512"/>
                </a:lnTo>
                <a:cubicBezTo>
                  <a:pt x="45741" y="622512"/>
                  <a:pt x="29907" y="615953"/>
                  <a:pt x="18233" y="604279"/>
                </a:cubicBezTo>
                <a:cubicBezTo>
                  <a:pt x="6559" y="592605"/>
                  <a:pt x="0" y="576771"/>
                  <a:pt x="0" y="560261"/>
                </a:cubicBezTo>
                <a:lnTo>
                  <a:pt x="0" y="6225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209966"/>
              <a:satOff val="11412"/>
              <a:lumOff val="-2108"/>
              <a:alphaOff val="0"/>
            </a:schemeClr>
          </a:fillRef>
          <a:effectRef idx="0">
            <a:schemeClr val="accent5">
              <a:hueOff val="-209966"/>
              <a:satOff val="11412"/>
              <a:lumOff val="-210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193" tIns="63953" rIns="79193" bIns="6395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宋体" pitchFamily="2" charset="-122"/>
                <a:ea typeface="宋体" pitchFamily="2" charset="-122"/>
              </a:rPr>
              <a:t>直白热情</a:t>
            </a:r>
            <a:endParaRPr lang="zh-CN" altLang="en-US" sz="24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316615" y="1347788"/>
            <a:ext cx="2582206" cy="3168649"/>
          </a:xfrm>
          <a:custGeom>
            <a:avLst/>
            <a:gdLst>
              <a:gd name="connsiteX0" fmla="*/ 0 w 2582206"/>
              <a:gd name="connsiteY0" fmla="*/ 258221 h 3168649"/>
              <a:gd name="connsiteX1" fmla="*/ 75631 w 2582206"/>
              <a:gd name="connsiteY1" fmla="*/ 75631 h 3168649"/>
              <a:gd name="connsiteX2" fmla="*/ 258221 w 2582206"/>
              <a:gd name="connsiteY2" fmla="*/ 0 h 3168649"/>
              <a:gd name="connsiteX3" fmla="*/ 2323985 w 2582206"/>
              <a:gd name="connsiteY3" fmla="*/ 0 h 3168649"/>
              <a:gd name="connsiteX4" fmla="*/ 2506575 w 2582206"/>
              <a:gd name="connsiteY4" fmla="*/ 75631 h 3168649"/>
              <a:gd name="connsiteX5" fmla="*/ 2582206 w 2582206"/>
              <a:gd name="connsiteY5" fmla="*/ 258221 h 3168649"/>
              <a:gd name="connsiteX6" fmla="*/ 2582206 w 2582206"/>
              <a:gd name="connsiteY6" fmla="*/ 2910428 h 3168649"/>
              <a:gd name="connsiteX7" fmla="*/ 2506575 w 2582206"/>
              <a:gd name="connsiteY7" fmla="*/ 3093018 h 3168649"/>
              <a:gd name="connsiteX8" fmla="*/ 2323985 w 2582206"/>
              <a:gd name="connsiteY8" fmla="*/ 3168649 h 3168649"/>
              <a:gd name="connsiteX9" fmla="*/ 258221 w 2582206"/>
              <a:gd name="connsiteY9" fmla="*/ 3168649 h 3168649"/>
              <a:gd name="connsiteX10" fmla="*/ 75631 w 2582206"/>
              <a:gd name="connsiteY10" fmla="*/ 3093018 h 3168649"/>
              <a:gd name="connsiteX11" fmla="*/ 0 w 2582206"/>
              <a:gd name="connsiteY11" fmla="*/ 2910428 h 3168649"/>
              <a:gd name="connsiteX12" fmla="*/ 0 w 2582206"/>
              <a:gd name="connsiteY12" fmla="*/ 258221 h 316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82206" h="3168649">
                <a:moveTo>
                  <a:pt x="0" y="258221"/>
                </a:moveTo>
                <a:cubicBezTo>
                  <a:pt x="0" y="189737"/>
                  <a:pt x="27206" y="124057"/>
                  <a:pt x="75631" y="75631"/>
                </a:cubicBezTo>
                <a:cubicBezTo>
                  <a:pt x="124057" y="27205"/>
                  <a:pt x="189737" y="0"/>
                  <a:pt x="258221" y="0"/>
                </a:cubicBezTo>
                <a:lnTo>
                  <a:pt x="2323985" y="0"/>
                </a:lnTo>
                <a:cubicBezTo>
                  <a:pt x="2392469" y="0"/>
                  <a:pt x="2458149" y="27206"/>
                  <a:pt x="2506575" y="75631"/>
                </a:cubicBezTo>
                <a:cubicBezTo>
                  <a:pt x="2555001" y="124057"/>
                  <a:pt x="2582206" y="189737"/>
                  <a:pt x="2582206" y="258221"/>
                </a:cubicBezTo>
                <a:lnTo>
                  <a:pt x="2582206" y="2910428"/>
                </a:lnTo>
                <a:cubicBezTo>
                  <a:pt x="2582206" y="2978912"/>
                  <a:pt x="2555001" y="3044592"/>
                  <a:pt x="2506575" y="3093018"/>
                </a:cubicBezTo>
                <a:cubicBezTo>
                  <a:pt x="2458149" y="3141444"/>
                  <a:pt x="2392470" y="3168649"/>
                  <a:pt x="2323985" y="3168649"/>
                </a:cubicBezTo>
                <a:lnTo>
                  <a:pt x="258221" y="3168649"/>
                </a:lnTo>
                <a:cubicBezTo>
                  <a:pt x="189737" y="3168649"/>
                  <a:pt x="124057" y="3141444"/>
                  <a:pt x="75631" y="3093018"/>
                </a:cubicBezTo>
                <a:cubicBezTo>
                  <a:pt x="27205" y="3044592"/>
                  <a:pt x="0" y="2978913"/>
                  <a:pt x="0" y="2910428"/>
                </a:cubicBezTo>
                <a:lnTo>
                  <a:pt x="0" y="258221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2355214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kern="1200" dirty="0" smtClean="0">
                <a:latin typeface="宋体" pitchFamily="2" charset="-122"/>
                <a:ea typeface="宋体" pitchFamily="2" charset="-122"/>
              </a:rPr>
              <a:t>思想上</a:t>
            </a:r>
            <a:endParaRPr lang="zh-CN" altLang="en-US" sz="3600" b="1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574836" y="2298653"/>
            <a:ext cx="2065765" cy="622512"/>
          </a:xfrm>
          <a:custGeom>
            <a:avLst/>
            <a:gdLst>
              <a:gd name="connsiteX0" fmla="*/ 0 w 2065765"/>
              <a:gd name="connsiteY0" fmla="*/ 62251 h 622512"/>
              <a:gd name="connsiteX1" fmla="*/ 18233 w 2065765"/>
              <a:gd name="connsiteY1" fmla="*/ 18233 h 622512"/>
              <a:gd name="connsiteX2" fmla="*/ 62251 w 2065765"/>
              <a:gd name="connsiteY2" fmla="*/ 0 h 622512"/>
              <a:gd name="connsiteX3" fmla="*/ 2003514 w 2065765"/>
              <a:gd name="connsiteY3" fmla="*/ 0 h 622512"/>
              <a:gd name="connsiteX4" fmla="*/ 2047532 w 2065765"/>
              <a:gd name="connsiteY4" fmla="*/ 18233 h 622512"/>
              <a:gd name="connsiteX5" fmla="*/ 2065765 w 2065765"/>
              <a:gd name="connsiteY5" fmla="*/ 62251 h 622512"/>
              <a:gd name="connsiteX6" fmla="*/ 2065765 w 2065765"/>
              <a:gd name="connsiteY6" fmla="*/ 560261 h 622512"/>
              <a:gd name="connsiteX7" fmla="*/ 2047532 w 2065765"/>
              <a:gd name="connsiteY7" fmla="*/ 604279 h 622512"/>
              <a:gd name="connsiteX8" fmla="*/ 2003514 w 2065765"/>
              <a:gd name="connsiteY8" fmla="*/ 622512 h 622512"/>
              <a:gd name="connsiteX9" fmla="*/ 62251 w 2065765"/>
              <a:gd name="connsiteY9" fmla="*/ 622512 h 622512"/>
              <a:gd name="connsiteX10" fmla="*/ 18233 w 2065765"/>
              <a:gd name="connsiteY10" fmla="*/ 604279 h 622512"/>
              <a:gd name="connsiteX11" fmla="*/ 0 w 2065765"/>
              <a:gd name="connsiteY11" fmla="*/ 560261 h 622512"/>
              <a:gd name="connsiteX12" fmla="*/ 0 w 2065765"/>
              <a:gd name="connsiteY12" fmla="*/ 62251 h 6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65765" h="622512">
                <a:moveTo>
                  <a:pt x="0" y="62251"/>
                </a:moveTo>
                <a:cubicBezTo>
                  <a:pt x="0" y="45741"/>
                  <a:pt x="6559" y="29907"/>
                  <a:pt x="18233" y="18233"/>
                </a:cubicBezTo>
                <a:cubicBezTo>
                  <a:pt x="29907" y="6559"/>
                  <a:pt x="45741" y="0"/>
                  <a:pt x="62251" y="0"/>
                </a:cubicBezTo>
                <a:lnTo>
                  <a:pt x="2003514" y="0"/>
                </a:lnTo>
                <a:cubicBezTo>
                  <a:pt x="2020024" y="0"/>
                  <a:pt x="2035858" y="6559"/>
                  <a:pt x="2047532" y="18233"/>
                </a:cubicBezTo>
                <a:cubicBezTo>
                  <a:pt x="2059206" y="29907"/>
                  <a:pt x="2065765" y="45741"/>
                  <a:pt x="2065765" y="62251"/>
                </a:cubicBezTo>
                <a:lnTo>
                  <a:pt x="2065765" y="560261"/>
                </a:lnTo>
                <a:cubicBezTo>
                  <a:pt x="2065765" y="576771"/>
                  <a:pt x="2059206" y="592605"/>
                  <a:pt x="2047532" y="604279"/>
                </a:cubicBezTo>
                <a:cubicBezTo>
                  <a:pt x="2035858" y="615953"/>
                  <a:pt x="2020024" y="622512"/>
                  <a:pt x="2003514" y="622512"/>
                </a:cubicBezTo>
                <a:lnTo>
                  <a:pt x="62251" y="622512"/>
                </a:lnTo>
                <a:cubicBezTo>
                  <a:pt x="45741" y="622512"/>
                  <a:pt x="29907" y="615953"/>
                  <a:pt x="18233" y="604279"/>
                </a:cubicBezTo>
                <a:cubicBezTo>
                  <a:pt x="6559" y="592605"/>
                  <a:pt x="0" y="576771"/>
                  <a:pt x="0" y="560261"/>
                </a:cubicBezTo>
                <a:lnTo>
                  <a:pt x="0" y="6225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14949"/>
              <a:satOff val="17118"/>
              <a:lumOff val="-3162"/>
              <a:alphaOff val="0"/>
            </a:schemeClr>
          </a:fillRef>
          <a:effectRef idx="0">
            <a:schemeClr val="accent5">
              <a:hueOff val="-314949"/>
              <a:satOff val="17118"/>
              <a:lumOff val="-316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193" tIns="63953" rIns="79193" bIns="6395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宋体" pitchFamily="2" charset="-122"/>
                <a:ea typeface="宋体" pitchFamily="2" charset="-122"/>
              </a:rPr>
              <a:t>文化兼容</a:t>
            </a:r>
            <a:endParaRPr lang="zh-CN" altLang="en-US" sz="24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574836" y="3016937"/>
            <a:ext cx="2065765" cy="622512"/>
          </a:xfrm>
          <a:custGeom>
            <a:avLst/>
            <a:gdLst>
              <a:gd name="connsiteX0" fmla="*/ 0 w 2065765"/>
              <a:gd name="connsiteY0" fmla="*/ 62251 h 622512"/>
              <a:gd name="connsiteX1" fmla="*/ 18233 w 2065765"/>
              <a:gd name="connsiteY1" fmla="*/ 18233 h 622512"/>
              <a:gd name="connsiteX2" fmla="*/ 62251 w 2065765"/>
              <a:gd name="connsiteY2" fmla="*/ 0 h 622512"/>
              <a:gd name="connsiteX3" fmla="*/ 2003514 w 2065765"/>
              <a:gd name="connsiteY3" fmla="*/ 0 h 622512"/>
              <a:gd name="connsiteX4" fmla="*/ 2047532 w 2065765"/>
              <a:gd name="connsiteY4" fmla="*/ 18233 h 622512"/>
              <a:gd name="connsiteX5" fmla="*/ 2065765 w 2065765"/>
              <a:gd name="connsiteY5" fmla="*/ 62251 h 622512"/>
              <a:gd name="connsiteX6" fmla="*/ 2065765 w 2065765"/>
              <a:gd name="connsiteY6" fmla="*/ 560261 h 622512"/>
              <a:gd name="connsiteX7" fmla="*/ 2047532 w 2065765"/>
              <a:gd name="connsiteY7" fmla="*/ 604279 h 622512"/>
              <a:gd name="connsiteX8" fmla="*/ 2003514 w 2065765"/>
              <a:gd name="connsiteY8" fmla="*/ 622512 h 622512"/>
              <a:gd name="connsiteX9" fmla="*/ 62251 w 2065765"/>
              <a:gd name="connsiteY9" fmla="*/ 622512 h 622512"/>
              <a:gd name="connsiteX10" fmla="*/ 18233 w 2065765"/>
              <a:gd name="connsiteY10" fmla="*/ 604279 h 622512"/>
              <a:gd name="connsiteX11" fmla="*/ 0 w 2065765"/>
              <a:gd name="connsiteY11" fmla="*/ 560261 h 622512"/>
              <a:gd name="connsiteX12" fmla="*/ 0 w 2065765"/>
              <a:gd name="connsiteY12" fmla="*/ 62251 h 6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65765" h="622512">
                <a:moveTo>
                  <a:pt x="0" y="62251"/>
                </a:moveTo>
                <a:cubicBezTo>
                  <a:pt x="0" y="45741"/>
                  <a:pt x="6559" y="29907"/>
                  <a:pt x="18233" y="18233"/>
                </a:cubicBezTo>
                <a:cubicBezTo>
                  <a:pt x="29907" y="6559"/>
                  <a:pt x="45741" y="0"/>
                  <a:pt x="62251" y="0"/>
                </a:cubicBezTo>
                <a:lnTo>
                  <a:pt x="2003514" y="0"/>
                </a:lnTo>
                <a:cubicBezTo>
                  <a:pt x="2020024" y="0"/>
                  <a:pt x="2035858" y="6559"/>
                  <a:pt x="2047532" y="18233"/>
                </a:cubicBezTo>
                <a:cubicBezTo>
                  <a:pt x="2059206" y="29907"/>
                  <a:pt x="2065765" y="45741"/>
                  <a:pt x="2065765" y="62251"/>
                </a:cubicBezTo>
                <a:lnTo>
                  <a:pt x="2065765" y="560261"/>
                </a:lnTo>
                <a:cubicBezTo>
                  <a:pt x="2065765" y="576771"/>
                  <a:pt x="2059206" y="592605"/>
                  <a:pt x="2047532" y="604279"/>
                </a:cubicBezTo>
                <a:cubicBezTo>
                  <a:pt x="2035858" y="615953"/>
                  <a:pt x="2020024" y="622512"/>
                  <a:pt x="2003514" y="622512"/>
                </a:cubicBezTo>
                <a:lnTo>
                  <a:pt x="62251" y="622512"/>
                </a:lnTo>
                <a:cubicBezTo>
                  <a:pt x="45741" y="622512"/>
                  <a:pt x="29907" y="615953"/>
                  <a:pt x="18233" y="604279"/>
                </a:cubicBezTo>
                <a:cubicBezTo>
                  <a:pt x="6559" y="592605"/>
                  <a:pt x="0" y="576771"/>
                  <a:pt x="0" y="560261"/>
                </a:cubicBezTo>
                <a:lnTo>
                  <a:pt x="0" y="6225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419932"/>
              <a:satOff val="22824"/>
              <a:lumOff val="-4216"/>
              <a:alphaOff val="0"/>
            </a:schemeClr>
          </a:fillRef>
          <a:effectRef idx="0">
            <a:schemeClr val="accent5">
              <a:hueOff val="-419932"/>
              <a:satOff val="22824"/>
              <a:lumOff val="-421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193" tIns="63953" rIns="79193" bIns="6395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宋体" pitchFamily="2" charset="-122"/>
                <a:ea typeface="宋体" pitchFamily="2" charset="-122"/>
              </a:rPr>
              <a:t>进退有据</a:t>
            </a:r>
            <a:endParaRPr lang="zh-CN" altLang="en-US" sz="24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3574836" y="3735221"/>
            <a:ext cx="2065765" cy="622512"/>
          </a:xfrm>
          <a:custGeom>
            <a:avLst/>
            <a:gdLst>
              <a:gd name="connsiteX0" fmla="*/ 0 w 2065765"/>
              <a:gd name="connsiteY0" fmla="*/ 62251 h 622512"/>
              <a:gd name="connsiteX1" fmla="*/ 18233 w 2065765"/>
              <a:gd name="connsiteY1" fmla="*/ 18233 h 622512"/>
              <a:gd name="connsiteX2" fmla="*/ 62251 w 2065765"/>
              <a:gd name="connsiteY2" fmla="*/ 0 h 622512"/>
              <a:gd name="connsiteX3" fmla="*/ 2003514 w 2065765"/>
              <a:gd name="connsiteY3" fmla="*/ 0 h 622512"/>
              <a:gd name="connsiteX4" fmla="*/ 2047532 w 2065765"/>
              <a:gd name="connsiteY4" fmla="*/ 18233 h 622512"/>
              <a:gd name="connsiteX5" fmla="*/ 2065765 w 2065765"/>
              <a:gd name="connsiteY5" fmla="*/ 62251 h 622512"/>
              <a:gd name="connsiteX6" fmla="*/ 2065765 w 2065765"/>
              <a:gd name="connsiteY6" fmla="*/ 560261 h 622512"/>
              <a:gd name="connsiteX7" fmla="*/ 2047532 w 2065765"/>
              <a:gd name="connsiteY7" fmla="*/ 604279 h 622512"/>
              <a:gd name="connsiteX8" fmla="*/ 2003514 w 2065765"/>
              <a:gd name="connsiteY8" fmla="*/ 622512 h 622512"/>
              <a:gd name="connsiteX9" fmla="*/ 62251 w 2065765"/>
              <a:gd name="connsiteY9" fmla="*/ 622512 h 622512"/>
              <a:gd name="connsiteX10" fmla="*/ 18233 w 2065765"/>
              <a:gd name="connsiteY10" fmla="*/ 604279 h 622512"/>
              <a:gd name="connsiteX11" fmla="*/ 0 w 2065765"/>
              <a:gd name="connsiteY11" fmla="*/ 560261 h 622512"/>
              <a:gd name="connsiteX12" fmla="*/ 0 w 2065765"/>
              <a:gd name="connsiteY12" fmla="*/ 62251 h 6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65765" h="622512">
                <a:moveTo>
                  <a:pt x="0" y="62251"/>
                </a:moveTo>
                <a:cubicBezTo>
                  <a:pt x="0" y="45741"/>
                  <a:pt x="6559" y="29907"/>
                  <a:pt x="18233" y="18233"/>
                </a:cubicBezTo>
                <a:cubicBezTo>
                  <a:pt x="29907" y="6559"/>
                  <a:pt x="45741" y="0"/>
                  <a:pt x="62251" y="0"/>
                </a:cubicBezTo>
                <a:lnTo>
                  <a:pt x="2003514" y="0"/>
                </a:lnTo>
                <a:cubicBezTo>
                  <a:pt x="2020024" y="0"/>
                  <a:pt x="2035858" y="6559"/>
                  <a:pt x="2047532" y="18233"/>
                </a:cubicBezTo>
                <a:cubicBezTo>
                  <a:pt x="2059206" y="29907"/>
                  <a:pt x="2065765" y="45741"/>
                  <a:pt x="2065765" y="62251"/>
                </a:cubicBezTo>
                <a:lnTo>
                  <a:pt x="2065765" y="560261"/>
                </a:lnTo>
                <a:cubicBezTo>
                  <a:pt x="2065765" y="576771"/>
                  <a:pt x="2059206" y="592605"/>
                  <a:pt x="2047532" y="604279"/>
                </a:cubicBezTo>
                <a:cubicBezTo>
                  <a:pt x="2035858" y="615953"/>
                  <a:pt x="2020024" y="622512"/>
                  <a:pt x="2003514" y="622512"/>
                </a:cubicBezTo>
                <a:lnTo>
                  <a:pt x="62251" y="622512"/>
                </a:lnTo>
                <a:cubicBezTo>
                  <a:pt x="45741" y="622512"/>
                  <a:pt x="29907" y="615953"/>
                  <a:pt x="18233" y="604279"/>
                </a:cubicBezTo>
                <a:cubicBezTo>
                  <a:pt x="6559" y="592605"/>
                  <a:pt x="0" y="576771"/>
                  <a:pt x="0" y="560261"/>
                </a:cubicBezTo>
                <a:lnTo>
                  <a:pt x="0" y="6225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524915"/>
              <a:satOff val="28529"/>
              <a:lumOff val="-5270"/>
              <a:alphaOff val="0"/>
            </a:schemeClr>
          </a:fillRef>
          <a:effectRef idx="0">
            <a:schemeClr val="accent5">
              <a:hueOff val="-524915"/>
              <a:satOff val="28529"/>
              <a:lumOff val="-527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193" tIns="63953" rIns="79193" bIns="6395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宋体" pitchFamily="2" charset="-122"/>
                <a:ea typeface="宋体" pitchFamily="2" charset="-122"/>
              </a:rPr>
              <a:t>别想跳槽</a:t>
            </a:r>
            <a:endParaRPr lang="zh-CN" altLang="en-US" sz="24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092487" y="1347788"/>
            <a:ext cx="2582206" cy="3168649"/>
          </a:xfrm>
          <a:custGeom>
            <a:avLst/>
            <a:gdLst>
              <a:gd name="connsiteX0" fmla="*/ 0 w 2582206"/>
              <a:gd name="connsiteY0" fmla="*/ 258221 h 3168649"/>
              <a:gd name="connsiteX1" fmla="*/ 75631 w 2582206"/>
              <a:gd name="connsiteY1" fmla="*/ 75631 h 3168649"/>
              <a:gd name="connsiteX2" fmla="*/ 258221 w 2582206"/>
              <a:gd name="connsiteY2" fmla="*/ 0 h 3168649"/>
              <a:gd name="connsiteX3" fmla="*/ 2323985 w 2582206"/>
              <a:gd name="connsiteY3" fmla="*/ 0 h 3168649"/>
              <a:gd name="connsiteX4" fmla="*/ 2506575 w 2582206"/>
              <a:gd name="connsiteY4" fmla="*/ 75631 h 3168649"/>
              <a:gd name="connsiteX5" fmla="*/ 2582206 w 2582206"/>
              <a:gd name="connsiteY5" fmla="*/ 258221 h 3168649"/>
              <a:gd name="connsiteX6" fmla="*/ 2582206 w 2582206"/>
              <a:gd name="connsiteY6" fmla="*/ 2910428 h 3168649"/>
              <a:gd name="connsiteX7" fmla="*/ 2506575 w 2582206"/>
              <a:gd name="connsiteY7" fmla="*/ 3093018 h 3168649"/>
              <a:gd name="connsiteX8" fmla="*/ 2323985 w 2582206"/>
              <a:gd name="connsiteY8" fmla="*/ 3168649 h 3168649"/>
              <a:gd name="connsiteX9" fmla="*/ 258221 w 2582206"/>
              <a:gd name="connsiteY9" fmla="*/ 3168649 h 3168649"/>
              <a:gd name="connsiteX10" fmla="*/ 75631 w 2582206"/>
              <a:gd name="connsiteY10" fmla="*/ 3093018 h 3168649"/>
              <a:gd name="connsiteX11" fmla="*/ 0 w 2582206"/>
              <a:gd name="connsiteY11" fmla="*/ 2910428 h 3168649"/>
              <a:gd name="connsiteX12" fmla="*/ 0 w 2582206"/>
              <a:gd name="connsiteY12" fmla="*/ 258221 h 316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82206" h="3168649">
                <a:moveTo>
                  <a:pt x="0" y="258221"/>
                </a:moveTo>
                <a:cubicBezTo>
                  <a:pt x="0" y="189737"/>
                  <a:pt x="27206" y="124057"/>
                  <a:pt x="75631" y="75631"/>
                </a:cubicBezTo>
                <a:cubicBezTo>
                  <a:pt x="124057" y="27205"/>
                  <a:pt x="189737" y="0"/>
                  <a:pt x="258221" y="0"/>
                </a:cubicBezTo>
                <a:lnTo>
                  <a:pt x="2323985" y="0"/>
                </a:lnTo>
                <a:cubicBezTo>
                  <a:pt x="2392469" y="0"/>
                  <a:pt x="2458149" y="27206"/>
                  <a:pt x="2506575" y="75631"/>
                </a:cubicBezTo>
                <a:cubicBezTo>
                  <a:pt x="2555001" y="124057"/>
                  <a:pt x="2582206" y="189737"/>
                  <a:pt x="2582206" y="258221"/>
                </a:cubicBezTo>
                <a:lnTo>
                  <a:pt x="2582206" y="2910428"/>
                </a:lnTo>
                <a:cubicBezTo>
                  <a:pt x="2582206" y="2978912"/>
                  <a:pt x="2555001" y="3044592"/>
                  <a:pt x="2506575" y="3093018"/>
                </a:cubicBezTo>
                <a:cubicBezTo>
                  <a:pt x="2458149" y="3141444"/>
                  <a:pt x="2392470" y="3168649"/>
                  <a:pt x="2323985" y="3168649"/>
                </a:cubicBezTo>
                <a:lnTo>
                  <a:pt x="258221" y="3168649"/>
                </a:lnTo>
                <a:cubicBezTo>
                  <a:pt x="189737" y="3168649"/>
                  <a:pt x="124057" y="3141444"/>
                  <a:pt x="75631" y="3093018"/>
                </a:cubicBezTo>
                <a:cubicBezTo>
                  <a:pt x="27205" y="3044592"/>
                  <a:pt x="0" y="2978913"/>
                  <a:pt x="0" y="2910428"/>
                </a:cubicBezTo>
                <a:lnTo>
                  <a:pt x="0" y="258221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2355214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kern="1200" dirty="0" smtClean="0">
                <a:latin typeface="宋体" pitchFamily="2" charset="-122"/>
                <a:ea typeface="宋体" pitchFamily="2" charset="-122"/>
              </a:rPr>
              <a:t>行为上</a:t>
            </a:r>
            <a:endParaRPr lang="zh-CN" altLang="en-US" sz="3600" b="1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350708" y="2298653"/>
            <a:ext cx="2065765" cy="622512"/>
          </a:xfrm>
          <a:custGeom>
            <a:avLst/>
            <a:gdLst>
              <a:gd name="connsiteX0" fmla="*/ 0 w 2065765"/>
              <a:gd name="connsiteY0" fmla="*/ 62251 h 622512"/>
              <a:gd name="connsiteX1" fmla="*/ 18233 w 2065765"/>
              <a:gd name="connsiteY1" fmla="*/ 18233 h 622512"/>
              <a:gd name="connsiteX2" fmla="*/ 62251 w 2065765"/>
              <a:gd name="connsiteY2" fmla="*/ 0 h 622512"/>
              <a:gd name="connsiteX3" fmla="*/ 2003514 w 2065765"/>
              <a:gd name="connsiteY3" fmla="*/ 0 h 622512"/>
              <a:gd name="connsiteX4" fmla="*/ 2047532 w 2065765"/>
              <a:gd name="connsiteY4" fmla="*/ 18233 h 622512"/>
              <a:gd name="connsiteX5" fmla="*/ 2065765 w 2065765"/>
              <a:gd name="connsiteY5" fmla="*/ 62251 h 622512"/>
              <a:gd name="connsiteX6" fmla="*/ 2065765 w 2065765"/>
              <a:gd name="connsiteY6" fmla="*/ 560261 h 622512"/>
              <a:gd name="connsiteX7" fmla="*/ 2047532 w 2065765"/>
              <a:gd name="connsiteY7" fmla="*/ 604279 h 622512"/>
              <a:gd name="connsiteX8" fmla="*/ 2003514 w 2065765"/>
              <a:gd name="connsiteY8" fmla="*/ 622512 h 622512"/>
              <a:gd name="connsiteX9" fmla="*/ 62251 w 2065765"/>
              <a:gd name="connsiteY9" fmla="*/ 622512 h 622512"/>
              <a:gd name="connsiteX10" fmla="*/ 18233 w 2065765"/>
              <a:gd name="connsiteY10" fmla="*/ 604279 h 622512"/>
              <a:gd name="connsiteX11" fmla="*/ 0 w 2065765"/>
              <a:gd name="connsiteY11" fmla="*/ 560261 h 622512"/>
              <a:gd name="connsiteX12" fmla="*/ 0 w 2065765"/>
              <a:gd name="connsiteY12" fmla="*/ 62251 h 6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65765" h="622512">
                <a:moveTo>
                  <a:pt x="0" y="62251"/>
                </a:moveTo>
                <a:cubicBezTo>
                  <a:pt x="0" y="45741"/>
                  <a:pt x="6559" y="29907"/>
                  <a:pt x="18233" y="18233"/>
                </a:cubicBezTo>
                <a:cubicBezTo>
                  <a:pt x="29907" y="6559"/>
                  <a:pt x="45741" y="0"/>
                  <a:pt x="62251" y="0"/>
                </a:cubicBezTo>
                <a:lnTo>
                  <a:pt x="2003514" y="0"/>
                </a:lnTo>
                <a:cubicBezTo>
                  <a:pt x="2020024" y="0"/>
                  <a:pt x="2035858" y="6559"/>
                  <a:pt x="2047532" y="18233"/>
                </a:cubicBezTo>
                <a:cubicBezTo>
                  <a:pt x="2059206" y="29907"/>
                  <a:pt x="2065765" y="45741"/>
                  <a:pt x="2065765" y="62251"/>
                </a:cubicBezTo>
                <a:lnTo>
                  <a:pt x="2065765" y="560261"/>
                </a:lnTo>
                <a:cubicBezTo>
                  <a:pt x="2065765" y="576771"/>
                  <a:pt x="2059206" y="592605"/>
                  <a:pt x="2047532" y="604279"/>
                </a:cubicBezTo>
                <a:cubicBezTo>
                  <a:pt x="2035858" y="615953"/>
                  <a:pt x="2020024" y="622512"/>
                  <a:pt x="2003514" y="622512"/>
                </a:cubicBezTo>
                <a:lnTo>
                  <a:pt x="62251" y="622512"/>
                </a:lnTo>
                <a:cubicBezTo>
                  <a:pt x="45741" y="622512"/>
                  <a:pt x="29907" y="615953"/>
                  <a:pt x="18233" y="604279"/>
                </a:cubicBezTo>
                <a:cubicBezTo>
                  <a:pt x="6559" y="592605"/>
                  <a:pt x="0" y="576771"/>
                  <a:pt x="0" y="560261"/>
                </a:cubicBezTo>
                <a:lnTo>
                  <a:pt x="0" y="6225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629898"/>
              <a:satOff val="34235"/>
              <a:lumOff val="-6324"/>
              <a:alphaOff val="0"/>
            </a:schemeClr>
          </a:fillRef>
          <a:effectRef idx="0">
            <a:schemeClr val="accent5">
              <a:hueOff val="-629898"/>
              <a:satOff val="34235"/>
              <a:lumOff val="-632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193" tIns="63953" rIns="79193" bIns="6395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宋体" pitchFamily="2" charset="-122"/>
                <a:ea typeface="宋体" pitchFamily="2" charset="-122"/>
              </a:rPr>
              <a:t>踏踏实实</a:t>
            </a:r>
            <a:endParaRPr lang="zh-CN" altLang="en-US" sz="24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350708" y="3016937"/>
            <a:ext cx="2065765" cy="622512"/>
          </a:xfrm>
          <a:custGeom>
            <a:avLst/>
            <a:gdLst>
              <a:gd name="connsiteX0" fmla="*/ 0 w 2065765"/>
              <a:gd name="connsiteY0" fmla="*/ 62251 h 622512"/>
              <a:gd name="connsiteX1" fmla="*/ 18233 w 2065765"/>
              <a:gd name="connsiteY1" fmla="*/ 18233 h 622512"/>
              <a:gd name="connsiteX2" fmla="*/ 62251 w 2065765"/>
              <a:gd name="connsiteY2" fmla="*/ 0 h 622512"/>
              <a:gd name="connsiteX3" fmla="*/ 2003514 w 2065765"/>
              <a:gd name="connsiteY3" fmla="*/ 0 h 622512"/>
              <a:gd name="connsiteX4" fmla="*/ 2047532 w 2065765"/>
              <a:gd name="connsiteY4" fmla="*/ 18233 h 622512"/>
              <a:gd name="connsiteX5" fmla="*/ 2065765 w 2065765"/>
              <a:gd name="connsiteY5" fmla="*/ 62251 h 622512"/>
              <a:gd name="connsiteX6" fmla="*/ 2065765 w 2065765"/>
              <a:gd name="connsiteY6" fmla="*/ 560261 h 622512"/>
              <a:gd name="connsiteX7" fmla="*/ 2047532 w 2065765"/>
              <a:gd name="connsiteY7" fmla="*/ 604279 h 622512"/>
              <a:gd name="connsiteX8" fmla="*/ 2003514 w 2065765"/>
              <a:gd name="connsiteY8" fmla="*/ 622512 h 622512"/>
              <a:gd name="connsiteX9" fmla="*/ 62251 w 2065765"/>
              <a:gd name="connsiteY9" fmla="*/ 622512 h 622512"/>
              <a:gd name="connsiteX10" fmla="*/ 18233 w 2065765"/>
              <a:gd name="connsiteY10" fmla="*/ 604279 h 622512"/>
              <a:gd name="connsiteX11" fmla="*/ 0 w 2065765"/>
              <a:gd name="connsiteY11" fmla="*/ 560261 h 622512"/>
              <a:gd name="connsiteX12" fmla="*/ 0 w 2065765"/>
              <a:gd name="connsiteY12" fmla="*/ 62251 h 6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65765" h="622512">
                <a:moveTo>
                  <a:pt x="0" y="62251"/>
                </a:moveTo>
                <a:cubicBezTo>
                  <a:pt x="0" y="45741"/>
                  <a:pt x="6559" y="29907"/>
                  <a:pt x="18233" y="18233"/>
                </a:cubicBezTo>
                <a:cubicBezTo>
                  <a:pt x="29907" y="6559"/>
                  <a:pt x="45741" y="0"/>
                  <a:pt x="62251" y="0"/>
                </a:cubicBezTo>
                <a:lnTo>
                  <a:pt x="2003514" y="0"/>
                </a:lnTo>
                <a:cubicBezTo>
                  <a:pt x="2020024" y="0"/>
                  <a:pt x="2035858" y="6559"/>
                  <a:pt x="2047532" y="18233"/>
                </a:cubicBezTo>
                <a:cubicBezTo>
                  <a:pt x="2059206" y="29907"/>
                  <a:pt x="2065765" y="45741"/>
                  <a:pt x="2065765" y="62251"/>
                </a:cubicBezTo>
                <a:lnTo>
                  <a:pt x="2065765" y="560261"/>
                </a:lnTo>
                <a:cubicBezTo>
                  <a:pt x="2065765" y="576771"/>
                  <a:pt x="2059206" y="592605"/>
                  <a:pt x="2047532" y="604279"/>
                </a:cubicBezTo>
                <a:cubicBezTo>
                  <a:pt x="2035858" y="615953"/>
                  <a:pt x="2020024" y="622512"/>
                  <a:pt x="2003514" y="622512"/>
                </a:cubicBezTo>
                <a:lnTo>
                  <a:pt x="62251" y="622512"/>
                </a:lnTo>
                <a:cubicBezTo>
                  <a:pt x="45741" y="622512"/>
                  <a:pt x="29907" y="615953"/>
                  <a:pt x="18233" y="604279"/>
                </a:cubicBezTo>
                <a:cubicBezTo>
                  <a:pt x="6559" y="592605"/>
                  <a:pt x="0" y="576771"/>
                  <a:pt x="0" y="560261"/>
                </a:cubicBezTo>
                <a:lnTo>
                  <a:pt x="0" y="6225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734881"/>
              <a:satOff val="39941"/>
              <a:lumOff val="-7378"/>
              <a:alphaOff val="0"/>
            </a:schemeClr>
          </a:fillRef>
          <a:effectRef idx="0">
            <a:schemeClr val="accent5">
              <a:hueOff val="-734881"/>
              <a:satOff val="39941"/>
              <a:lumOff val="-737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193" tIns="63953" rIns="79193" bIns="6395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宋体" pitchFamily="2" charset="-122"/>
                <a:ea typeface="宋体" pitchFamily="2" charset="-122"/>
              </a:rPr>
              <a:t>认真勤快</a:t>
            </a:r>
            <a:endParaRPr lang="zh-CN" altLang="en-US" sz="24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350708" y="3735221"/>
            <a:ext cx="2065765" cy="622512"/>
          </a:xfrm>
          <a:custGeom>
            <a:avLst/>
            <a:gdLst>
              <a:gd name="connsiteX0" fmla="*/ 0 w 2065765"/>
              <a:gd name="connsiteY0" fmla="*/ 62251 h 622512"/>
              <a:gd name="connsiteX1" fmla="*/ 18233 w 2065765"/>
              <a:gd name="connsiteY1" fmla="*/ 18233 h 622512"/>
              <a:gd name="connsiteX2" fmla="*/ 62251 w 2065765"/>
              <a:gd name="connsiteY2" fmla="*/ 0 h 622512"/>
              <a:gd name="connsiteX3" fmla="*/ 2003514 w 2065765"/>
              <a:gd name="connsiteY3" fmla="*/ 0 h 622512"/>
              <a:gd name="connsiteX4" fmla="*/ 2047532 w 2065765"/>
              <a:gd name="connsiteY4" fmla="*/ 18233 h 622512"/>
              <a:gd name="connsiteX5" fmla="*/ 2065765 w 2065765"/>
              <a:gd name="connsiteY5" fmla="*/ 62251 h 622512"/>
              <a:gd name="connsiteX6" fmla="*/ 2065765 w 2065765"/>
              <a:gd name="connsiteY6" fmla="*/ 560261 h 622512"/>
              <a:gd name="connsiteX7" fmla="*/ 2047532 w 2065765"/>
              <a:gd name="connsiteY7" fmla="*/ 604279 h 622512"/>
              <a:gd name="connsiteX8" fmla="*/ 2003514 w 2065765"/>
              <a:gd name="connsiteY8" fmla="*/ 622512 h 622512"/>
              <a:gd name="connsiteX9" fmla="*/ 62251 w 2065765"/>
              <a:gd name="connsiteY9" fmla="*/ 622512 h 622512"/>
              <a:gd name="connsiteX10" fmla="*/ 18233 w 2065765"/>
              <a:gd name="connsiteY10" fmla="*/ 604279 h 622512"/>
              <a:gd name="connsiteX11" fmla="*/ 0 w 2065765"/>
              <a:gd name="connsiteY11" fmla="*/ 560261 h 622512"/>
              <a:gd name="connsiteX12" fmla="*/ 0 w 2065765"/>
              <a:gd name="connsiteY12" fmla="*/ 62251 h 6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65765" h="622512">
                <a:moveTo>
                  <a:pt x="0" y="62251"/>
                </a:moveTo>
                <a:cubicBezTo>
                  <a:pt x="0" y="45741"/>
                  <a:pt x="6559" y="29907"/>
                  <a:pt x="18233" y="18233"/>
                </a:cubicBezTo>
                <a:cubicBezTo>
                  <a:pt x="29907" y="6559"/>
                  <a:pt x="45741" y="0"/>
                  <a:pt x="62251" y="0"/>
                </a:cubicBezTo>
                <a:lnTo>
                  <a:pt x="2003514" y="0"/>
                </a:lnTo>
                <a:cubicBezTo>
                  <a:pt x="2020024" y="0"/>
                  <a:pt x="2035858" y="6559"/>
                  <a:pt x="2047532" y="18233"/>
                </a:cubicBezTo>
                <a:cubicBezTo>
                  <a:pt x="2059206" y="29907"/>
                  <a:pt x="2065765" y="45741"/>
                  <a:pt x="2065765" y="62251"/>
                </a:cubicBezTo>
                <a:lnTo>
                  <a:pt x="2065765" y="560261"/>
                </a:lnTo>
                <a:cubicBezTo>
                  <a:pt x="2065765" y="576771"/>
                  <a:pt x="2059206" y="592605"/>
                  <a:pt x="2047532" y="604279"/>
                </a:cubicBezTo>
                <a:cubicBezTo>
                  <a:pt x="2035858" y="615953"/>
                  <a:pt x="2020024" y="622512"/>
                  <a:pt x="2003514" y="622512"/>
                </a:cubicBezTo>
                <a:lnTo>
                  <a:pt x="62251" y="622512"/>
                </a:lnTo>
                <a:cubicBezTo>
                  <a:pt x="45741" y="622512"/>
                  <a:pt x="29907" y="615953"/>
                  <a:pt x="18233" y="604279"/>
                </a:cubicBezTo>
                <a:cubicBezTo>
                  <a:pt x="6559" y="592605"/>
                  <a:pt x="0" y="576771"/>
                  <a:pt x="0" y="560261"/>
                </a:cubicBezTo>
                <a:lnTo>
                  <a:pt x="0" y="6225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839864"/>
              <a:satOff val="45647"/>
              <a:lumOff val="-8432"/>
              <a:alphaOff val="0"/>
            </a:schemeClr>
          </a:fillRef>
          <a:effectRef idx="0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193" tIns="63953" rIns="79193" bIns="6395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宋体" pitchFamily="2" charset="-122"/>
                <a:ea typeface="宋体" pitchFamily="2" charset="-122"/>
              </a:rPr>
              <a:t>团队意识</a:t>
            </a:r>
            <a:endParaRPr lang="zh-CN" altLang="en-US" sz="24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泪滴形 8"/>
          <p:cNvSpPr/>
          <p:nvPr/>
        </p:nvSpPr>
        <p:spPr>
          <a:xfrm>
            <a:off x="539552" y="555526"/>
            <a:ext cx="8064896" cy="4104456"/>
          </a:xfrm>
          <a:prstGeom prst="teardrop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6" descr="http://pic.shejiben.com/caizhi/day_130218/20130218_fd43175909afcf2bec16cdtwVByJz7M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43608" y="1802014"/>
            <a:ext cx="2592288" cy="139444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19872" y="2211710"/>
            <a:ext cx="4536504" cy="62865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dirty="0" smtClean="0"/>
              <a:t>职业选择策略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9632" y="699542"/>
            <a:ext cx="86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cap="all" dirty="0" smtClean="0">
                <a:solidFill>
                  <a:srgbClr val="4E3B3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2</a:t>
            </a:r>
            <a:endParaRPr lang="zh-CN" altLang="en-US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  </a:t>
            </a:r>
            <a:r>
              <a:rPr lang="zh-CN" altLang="en-US" dirty="0" smtClean="0"/>
              <a:t>就业形势与对策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2910036" y="1347616"/>
            <a:ext cx="5478386" cy="1401558"/>
          </a:xfrm>
          <a:custGeom>
            <a:avLst/>
            <a:gdLst>
              <a:gd name="connsiteX0" fmla="*/ 233598 w 1401558"/>
              <a:gd name="connsiteY0" fmla="*/ 0 h 5478386"/>
              <a:gd name="connsiteX1" fmla="*/ 1167960 w 1401558"/>
              <a:gd name="connsiteY1" fmla="*/ 0 h 5478386"/>
              <a:gd name="connsiteX2" fmla="*/ 1333139 w 1401558"/>
              <a:gd name="connsiteY2" fmla="*/ 68420 h 5478386"/>
              <a:gd name="connsiteX3" fmla="*/ 1401558 w 1401558"/>
              <a:gd name="connsiteY3" fmla="*/ 233599 h 5478386"/>
              <a:gd name="connsiteX4" fmla="*/ 1401558 w 1401558"/>
              <a:gd name="connsiteY4" fmla="*/ 5478386 h 5478386"/>
              <a:gd name="connsiteX5" fmla="*/ 1401558 w 1401558"/>
              <a:gd name="connsiteY5" fmla="*/ 5478386 h 5478386"/>
              <a:gd name="connsiteX6" fmla="*/ 1401558 w 1401558"/>
              <a:gd name="connsiteY6" fmla="*/ 5478386 h 5478386"/>
              <a:gd name="connsiteX7" fmla="*/ 0 w 1401558"/>
              <a:gd name="connsiteY7" fmla="*/ 5478386 h 5478386"/>
              <a:gd name="connsiteX8" fmla="*/ 0 w 1401558"/>
              <a:gd name="connsiteY8" fmla="*/ 5478386 h 5478386"/>
              <a:gd name="connsiteX9" fmla="*/ 0 w 1401558"/>
              <a:gd name="connsiteY9" fmla="*/ 5478386 h 5478386"/>
              <a:gd name="connsiteX10" fmla="*/ 0 w 1401558"/>
              <a:gd name="connsiteY10" fmla="*/ 233598 h 5478386"/>
              <a:gd name="connsiteX11" fmla="*/ 68420 w 1401558"/>
              <a:gd name="connsiteY11" fmla="*/ 68419 h 5478386"/>
              <a:gd name="connsiteX12" fmla="*/ 233599 w 1401558"/>
              <a:gd name="connsiteY12" fmla="*/ 0 h 5478386"/>
              <a:gd name="connsiteX13" fmla="*/ 233598 w 1401558"/>
              <a:gd name="connsiteY13" fmla="*/ 0 h 547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01558" h="5478386">
                <a:moveTo>
                  <a:pt x="1401558" y="913084"/>
                </a:moveTo>
                <a:lnTo>
                  <a:pt x="1401558" y="4565302"/>
                </a:lnTo>
                <a:cubicBezTo>
                  <a:pt x="1401558" y="4807467"/>
                  <a:pt x="1395262" y="5039715"/>
                  <a:pt x="1384054" y="5210951"/>
                </a:cubicBezTo>
                <a:cubicBezTo>
                  <a:pt x="1372846" y="5382187"/>
                  <a:pt x="1357645" y="5478386"/>
                  <a:pt x="1341795" y="5478386"/>
                </a:cubicBezTo>
                <a:lnTo>
                  <a:pt x="0" y="5478386"/>
                </a:lnTo>
                <a:lnTo>
                  <a:pt x="0" y="5478386"/>
                </a:lnTo>
                <a:lnTo>
                  <a:pt x="0" y="5478386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1341796" y="0"/>
                </a:lnTo>
                <a:cubicBezTo>
                  <a:pt x="1357646" y="0"/>
                  <a:pt x="1372847" y="96199"/>
                  <a:pt x="1384054" y="267439"/>
                </a:cubicBezTo>
                <a:cubicBezTo>
                  <a:pt x="1395262" y="438675"/>
                  <a:pt x="1401558" y="670923"/>
                  <a:pt x="1401558" y="913088"/>
                </a:cubicBezTo>
                <a:lnTo>
                  <a:pt x="1401558" y="913084"/>
                </a:lnTo>
                <a:close/>
              </a:path>
            </a:pathLst>
          </a:custGeom>
        </p:spPr>
        <p:style>
          <a:lnRef idx="1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92243" rIns="316068" bIns="192243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lang="zh-CN" altLang="en-US" sz="1600" kern="1200" dirty="0" smtClean="0">
                <a:latin typeface="宋体" pitchFamily="2" charset="-122"/>
                <a:ea typeface="宋体" pitchFamily="2" charset="-122"/>
              </a:rPr>
              <a:t>内外经济增速趋缓，将对就业产生一定影响。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  <a:p>
            <a:pPr marL="171450" lvl="1" indent="-171450" algn="l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lang="zh-CN" altLang="zh-CN" sz="1600" kern="1200" dirty="0" smtClean="0">
                <a:latin typeface="宋体" pitchFamily="2" charset="-122"/>
                <a:ea typeface="宋体" pitchFamily="2" charset="-122"/>
              </a:rPr>
              <a:t>社会对于毕业生学历层次的需求越来越高。</a:t>
            </a:r>
            <a:endParaRPr lang="en-US" altLang="zh-CN" sz="1600" kern="1200" dirty="0" smtClean="0">
              <a:latin typeface="宋体" pitchFamily="2" charset="-122"/>
              <a:ea typeface="宋体" pitchFamily="2" charset="-122"/>
            </a:endParaRPr>
          </a:p>
          <a:p>
            <a:pPr marL="171450" lvl="1" indent="-171450" algn="l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lang="zh-CN" altLang="zh-CN" sz="1600" kern="1200" smtClean="0">
                <a:latin typeface="宋体" pitchFamily="2" charset="-122"/>
                <a:ea typeface="宋体" pitchFamily="2" charset="-122"/>
              </a:rPr>
              <a:t>毕业生的就业期望值居高不下。</a:t>
            </a:r>
            <a:endParaRPr lang="en-US" altLang="zh-CN" sz="1600" kern="1200" dirty="0" smtClean="0">
              <a:latin typeface="宋体" pitchFamily="2" charset="-122"/>
              <a:ea typeface="宋体" pitchFamily="2" charset="-122"/>
            </a:endParaRPr>
          </a:p>
          <a:p>
            <a:pPr marL="171450" lvl="1" indent="-171450" algn="l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lang="zh-CN" altLang="en-US" sz="1600" kern="1200" dirty="0" smtClean="0">
                <a:latin typeface="宋体" pitchFamily="2" charset="-122"/>
                <a:ea typeface="宋体" pitchFamily="2" charset="-122"/>
              </a:rPr>
              <a:t>毕业生的能力素质与用人单位的要求存在较大差距。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971601" y="1275644"/>
            <a:ext cx="1938434" cy="1545499"/>
          </a:xfrm>
          <a:custGeom>
            <a:avLst/>
            <a:gdLst>
              <a:gd name="connsiteX0" fmla="*/ 0 w 1938434"/>
              <a:gd name="connsiteY0" fmla="*/ 257588 h 1545499"/>
              <a:gd name="connsiteX1" fmla="*/ 75446 w 1938434"/>
              <a:gd name="connsiteY1" fmla="*/ 75446 h 1545499"/>
              <a:gd name="connsiteX2" fmla="*/ 257588 w 1938434"/>
              <a:gd name="connsiteY2" fmla="*/ 0 h 1545499"/>
              <a:gd name="connsiteX3" fmla="*/ 1680846 w 1938434"/>
              <a:gd name="connsiteY3" fmla="*/ 0 h 1545499"/>
              <a:gd name="connsiteX4" fmla="*/ 1862988 w 1938434"/>
              <a:gd name="connsiteY4" fmla="*/ 75446 h 1545499"/>
              <a:gd name="connsiteX5" fmla="*/ 1938434 w 1938434"/>
              <a:gd name="connsiteY5" fmla="*/ 257588 h 1545499"/>
              <a:gd name="connsiteX6" fmla="*/ 1938434 w 1938434"/>
              <a:gd name="connsiteY6" fmla="*/ 1287911 h 1545499"/>
              <a:gd name="connsiteX7" fmla="*/ 1862988 w 1938434"/>
              <a:gd name="connsiteY7" fmla="*/ 1470053 h 1545499"/>
              <a:gd name="connsiteX8" fmla="*/ 1680846 w 1938434"/>
              <a:gd name="connsiteY8" fmla="*/ 1545499 h 1545499"/>
              <a:gd name="connsiteX9" fmla="*/ 257588 w 1938434"/>
              <a:gd name="connsiteY9" fmla="*/ 1545499 h 1545499"/>
              <a:gd name="connsiteX10" fmla="*/ 75446 w 1938434"/>
              <a:gd name="connsiteY10" fmla="*/ 1470053 h 1545499"/>
              <a:gd name="connsiteX11" fmla="*/ 0 w 1938434"/>
              <a:gd name="connsiteY11" fmla="*/ 1287911 h 1545499"/>
              <a:gd name="connsiteX12" fmla="*/ 0 w 1938434"/>
              <a:gd name="connsiteY12" fmla="*/ 257588 h 154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38434" h="1545499">
                <a:moveTo>
                  <a:pt x="0" y="257588"/>
                </a:moveTo>
                <a:cubicBezTo>
                  <a:pt x="0" y="189271"/>
                  <a:pt x="27139" y="123753"/>
                  <a:pt x="75446" y="75446"/>
                </a:cubicBezTo>
                <a:cubicBezTo>
                  <a:pt x="123753" y="27139"/>
                  <a:pt x="189272" y="0"/>
                  <a:pt x="257588" y="0"/>
                </a:cubicBezTo>
                <a:lnTo>
                  <a:pt x="1680846" y="0"/>
                </a:lnTo>
                <a:cubicBezTo>
                  <a:pt x="1749163" y="0"/>
                  <a:pt x="1814681" y="27139"/>
                  <a:pt x="1862988" y="75446"/>
                </a:cubicBezTo>
                <a:cubicBezTo>
                  <a:pt x="1911295" y="123753"/>
                  <a:pt x="1938434" y="189272"/>
                  <a:pt x="1938434" y="257588"/>
                </a:cubicBezTo>
                <a:lnTo>
                  <a:pt x="1938434" y="1287911"/>
                </a:lnTo>
                <a:cubicBezTo>
                  <a:pt x="1938434" y="1356228"/>
                  <a:pt x="1911295" y="1421746"/>
                  <a:pt x="1862988" y="1470053"/>
                </a:cubicBezTo>
                <a:cubicBezTo>
                  <a:pt x="1814681" y="1518360"/>
                  <a:pt x="1749162" y="1545499"/>
                  <a:pt x="1680846" y="1545499"/>
                </a:cubicBezTo>
                <a:lnTo>
                  <a:pt x="257588" y="1545499"/>
                </a:lnTo>
                <a:cubicBezTo>
                  <a:pt x="189271" y="1545499"/>
                  <a:pt x="123753" y="1518360"/>
                  <a:pt x="75446" y="1470053"/>
                </a:cubicBezTo>
                <a:cubicBezTo>
                  <a:pt x="27139" y="1421746"/>
                  <a:pt x="0" y="1356227"/>
                  <a:pt x="0" y="1287911"/>
                </a:cubicBezTo>
                <a:lnTo>
                  <a:pt x="0" y="257588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77375" tIns="176410" rIns="277375" bIns="176410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5300" b="1" kern="1200" dirty="0" smtClean="0">
                <a:latin typeface="微软雅黑" pitchFamily="34" charset="-122"/>
                <a:ea typeface="微软雅黑" pitchFamily="34" charset="-122"/>
              </a:rPr>
              <a:t>形式</a:t>
            </a:r>
            <a:endParaRPr lang="zh-CN" altLang="en-US" sz="5300" b="1" kern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910036" y="2970391"/>
            <a:ext cx="5478386" cy="1401558"/>
          </a:xfrm>
          <a:custGeom>
            <a:avLst/>
            <a:gdLst>
              <a:gd name="connsiteX0" fmla="*/ 233598 w 1401558"/>
              <a:gd name="connsiteY0" fmla="*/ 0 h 5478386"/>
              <a:gd name="connsiteX1" fmla="*/ 1167960 w 1401558"/>
              <a:gd name="connsiteY1" fmla="*/ 0 h 5478386"/>
              <a:gd name="connsiteX2" fmla="*/ 1333139 w 1401558"/>
              <a:gd name="connsiteY2" fmla="*/ 68420 h 5478386"/>
              <a:gd name="connsiteX3" fmla="*/ 1401558 w 1401558"/>
              <a:gd name="connsiteY3" fmla="*/ 233599 h 5478386"/>
              <a:gd name="connsiteX4" fmla="*/ 1401558 w 1401558"/>
              <a:gd name="connsiteY4" fmla="*/ 5478386 h 5478386"/>
              <a:gd name="connsiteX5" fmla="*/ 1401558 w 1401558"/>
              <a:gd name="connsiteY5" fmla="*/ 5478386 h 5478386"/>
              <a:gd name="connsiteX6" fmla="*/ 1401558 w 1401558"/>
              <a:gd name="connsiteY6" fmla="*/ 5478386 h 5478386"/>
              <a:gd name="connsiteX7" fmla="*/ 0 w 1401558"/>
              <a:gd name="connsiteY7" fmla="*/ 5478386 h 5478386"/>
              <a:gd name="connsiteX8" fmla="*/ 0 w 1401558"/>
              <a:gd name="connsiteY8" fmla="*/ 5478386 h 5478386"/>
              <a:gd name="connsiteX9" fmla="*/ 0 w 1401558"/>
              <a:gd name="connsiteY9" fmla="*/ 5478386 h 5478386"/>
              <a:gd name="connsiteX10" fmla="*/ 0 w 1401558"/>
              <a:gd name="connsiteY10" fmla="*/ 233598 h 5478386"/>
              <a:gd name="connsiteX11" fmla="*/ 68420 w 1401558"/>
              <a:gd name="connsiteY11" fmla="*/ 68419 h 5478386"/>
              <a:gd name="connsiteX12" fmla="*/ 233599 w 1401558"/>
              <a:gd name="connsiteY12" fmla="*/ 0 h 5478386"/>
              <a:gd name="connsiteX13" fmla="*/ 233598 w 1401558"/>
              <a:gd name="connsiteY13" fmla="*/ 0 h 547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01558" h="5478386">
                <a:moveTo>
                  <a:pt x="1401558" y="913084"/>
                </a:moveTo>
                <a:lnTo>
                  <a:pt x="1401558" y="4565302"/>
                </a:lnTo>
                <a:cubicBezTo>
                  <a:pt x="1401558" y="4807467"/>
                  <a:pt x="1395262" y="5039715"/>
                  <a:pt x="1384054" y="5210951"/>
                </a:cubicBezTo>
                <a:cubicBezTo>
                  <a:pt x="1372846" y="5382187"/>
                  <a:pt x="1357645" y="5478386"/>
                  <a:pt x="1341795" y="5478386"/>
                </a:cubicBezTo>
                <a:lnTo>
                  <a:pt x="0" y="5478386"/>
                </a:lnTo>
                <a:lnTo>
                  <a:pt x="0" y="5478386"/>
                </a:lnTo>
                <a:lnTo>
                  <a:pt x="0" y="5478386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1341796" y="0"/>
                </a:lnTo>
                <a:cubicBezTo>
                  <a:pt x="1357646" y="0"/>
                  <a:pt x="1372847" y="96199"/>
                  <a:pt x="1384054" y="267439"/>
                </a:cubicBezTo>
                <a:cubicBezTo>
                  <a:pt x="1395262" y="438675"/>
                  <a:pt x="1401558" y="670923"/>
                  <a:pt x="1401558" y="913088"/>
                </a:cubicBezTo>
                <a:lnTo>
                  <a:pt x="1401558" y="913084"/>
                </a:lnTo>
                <a:close/>
              </a:path>
            </a:pathLst>
          </a:custGeom>
        </p:spPr>
        <p:style>
          <a:lnRef idx="1">
            <a:schemeClr val="accent5">
              <a:tint val="40000"/>
              <a:alpha val="90000"/>
              <a:hueOff val="-1353490"/>
              <a:satOff val="24994"/>
              <a:lumOff val="61"/>
              <a:alphaOff val="0"/>
            </a:schemeClr>
          </a:lnRef>
          <a:fillRef idx="1">
            <a:schemeClr val="accent5">
              <a:tint val="40000"/>
              <a:alpha val="90000"/>
              <a:hueOff val="-1353490"/>
              <a:satOff val="24994"/>
              <a:lumOff val="61"/>
              <a:alphaOff val="0"/>
            </a:schemeClr>
          </a:fillRef>
          <a:effectRef idx="0">
            <a:schemeClr val="accent5">
              <a:tint val="40000"/>
              <a:alpha val="90000"/>
              <a:hueOff val="-1353490"/>
              <a:satOff val="24994"/>
              <a:lumOff val="61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92243" rIns="316068" bIns="192243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lang="zh-CN" altLang="en-US" sz="1600" kern="1200" dirty="0" smtClean="0">
                <a:latin typeface="宋体" pitchFamily="2" charset="-122"/>
                <a:ea typeface="宋体" pitchFamily="2" charset="-122"/>
              </a:rPr>
              <a:t>认真做好自身的职业生涯规划，做好就业的准备。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  <a:p>
            <a:pPr marL="171450" lvl="1" indent="-171450" algn="l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lang="zh-CN" altLang="en-US" sz="1600" kern="1200" dirty="0" smtClean="0">
                <a:latin typeface="宋体" pitchFamily="2" charset="-122"/>
                <a:ea typeface="宋体" pitchFamily="2" charset="-122"/>
              </a:rPr>
              <a:t>提高自我的社会适应能力，提升就业能力。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  <a:p>
            <a:pPr marL="171450" lvl="1" indent="-171450" algn="l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har char="••"/>
            </a:pPr>
            <a:r>
              <a:rPr lang="zh-CN" sz="1600" kern="1200" dirty="0" smtClean="0">
                <a:latin typeface="宋体" pitchFamily="2" charset="-122"/>
                <a:ea typeface="宋体" pitchFamily="2" charset="-122"/>
              </a:rPr>
              <a:t>转变就业观念。从实际出发，抛弃</a:t>
            </a:r>
            <a:r>
              <a:rPr lang="en-US" sz="1600" kern="12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sz="1600" kern="1200" dirty="0" smtClean="0">
                <a:latin typeface="宋体" pitchFamily="2" charset="-122"/>
                <a:ea typeface="宋体" pitchFamily="2" charset="-122"/>
              </a:rPr>
              <a:t>社会精英</a:t>
            </a:r>
            <a:r>
              <a:rPr lang="en-US" sz="1600" kern="12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sz="1600" kern="1200" dirty="0" smtClean="0">
                <a:latin typeface="宋体" pitchFamily="2" charset="-122"/>
                <a:ea typeface="宋体" pitchFamily="2" charset="-122"/>
              </a:rPr>
              <a:t>的过时情结，树立大众化的就业观。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71601" y="2898419"/>
            <a:ext cx="1938434" cy="1545499"/>
          </a:xfrm>
          <a:custGeom>
            <a:avLst/>
            <a:gdLst>
              <a:gd name="connsiteX0" fmla="*/ 0 w 1938434"/>
              <a:gd name="connsiteY0" fmla="*/ 257588 h 1545499"/>
              <a:gd name="connsiteX1" fmla="*/ 75446 w 1938434"/>
              <a:gd name="connsiteY1" fmla="*/ 75446 h 1545499"/>
              <a:gd name="connsiteX2" fmla="*/ 257588 w 1938434"/>
              <a:gd name="connsiteY2" fmla="*/ 0 h 1545499"/>
              <a:gd name="connsiteX3" fmla="*/ 1680846 w 1938434"/>
              <a:gd name="connsiteY3" fmla="*/ 0 h 1545499"/>
              <a:gd name="connsiteX4" fmla="*/ 1862988 w 1938434"/>
              <a:gd name="connsiteY4" fmla="*/ 75446 h 1545499"/>
              <a:gd name="connsiteX5" fmla="*/ 1938434 w 1938434"/>
              <a:gd name="connsiteY5" fmla="*/ 257588 h 1545499"/>
              <a:gd name="connsiteX6" fmla="*/ 1938434 w 1938434"/>
              <a:gd name="connsiteY6" fmla="*/ 1287911 h 1545499"/>
              <a:gd name="connsiteX7" fmla="*/ 1862988 w 1938434"/>
              <a:gd name="connsiteY7" fmla="*/ 1470053 h 1545499"/>
              <a:gd name="connsiteX8" fmla="*/ 1680846 w 1938434"/>
              <a:gd name="connsiteY8" fmla="*/ 1545499 h 1545499"/>
              <a:gd name="connsiteX9" fmla="*/ 257588 w 1938434"/>
              <a:gd name="connsiteY9" fmla="*/ 1545499 h 1545499"/>
              <a:gd name="connsiteX10" fmla="*/ 75446 w 1938434"/>
              <a:gd name="connsiteY10" fmla="*/ 1470053 h 1545499"/>
              <a:gd name="connsiteX11" fmla="*/ 0 w 1938434"/>
              <a:gd name="connsiteY11" fmla="*/ 1287911 h 1545499"/>
              <a:gd name="connsiteX12" fmla="*/ 0 w 1938434"/>
              <a:gd name="connsiteY12" fmla="*/ 257588 h 154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38434" h="1545499">
                <a:moveTo>
                  <a:pt x="0" y="257588"/>
                </a:moveTo>
                <a:cubicBezTo>
                  <a:pt x="0" y="189271"/>
                  <a:pt x="27139" y="123753"/>
                  <a:pt x="75446" y="75446"/>
                </a:cubicBezTo>
                <a:cubicBezTo>
                  <a:pt x="123753" y="27139"/>
                  <a:pt x="189272" y="0"/>
                  <a:pt x="257588" y="0"/>
                </a:cubicBezTo>
                <a:lnTo>
                  <a:pt x="1680846" y="0"/>
                </a:lnTo>
                <a:cubicBezTo>
                  <a:pt x="1749163" y="0"/>
                  <a:pt x="1814681" y="27139"/>
                  <a:pt x="1862988" y="75446"/>
                </a:cubicBezTo>
                <a:cubicBezTo>
                  <a:pt x="1911295" y="123753"/>
                  <a:pt x="1938434" y="189272"/>
                  <a:pt x="1938434" y="257588"/>
                </a:cubicBezTo>
                <a:lnTo>
                  <a:pt x="1938434" y="1287911"/>
                </a:lnTo>
                <a:cubicBezTo>
                  <a:pt x="1938434" y="1356228"/>
                  <a:pt x="1911295" y="1421746"/>
                  <a:pt x="1862988" y="1470053"/>
                </a:cubicBezTo>
                <a:cubicBezTo>
                  <a:pt x="1814681" y="1518360"/>
                  <a:pt x="1749162" y="1545499"/>
                  <a:pt x="1680846" y="1545499"/>
                </a:cubicBezTo>
                <a:lnTo>
                  <a:pt x="257588" y="1545499"/>
                </a:lnTo>
                <a:cubicBezTo>
                  <a:pt x="189271" y="1545499"/>
                  <a:pt x="123753" y="1518360"/>
                  <a:pt x="75446" y="1470053"/>
                </a:cubicBezTo>
                <a:cubicBezTo>
                  <a:pt x="27139" y="1421746"/>
                  <a:pt x="0" y="1356227"/>
                  <a:pt x="0" y="1287911"/>
                </a:cubicBezTo>
                <a:lnTo>
                  <a:pt x="0" y="257588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839864"/>
              <a:satOff val="45647"/>
              <a:lumOff val="-8432"/>
              <a:alphaOff val="0"/>
            </a:schemeClr>
          </a:fillRef>
          <a:effectRef idx="1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77375" tIns="176410" rIns="277375" bIns="176410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5300" b="1" kern="1200" dirty="0" smtClean="0">
                <a:latin typeface="微软雅黑" pitchFamily="34" charset="-122"/>
                <a:ea typeface="微软雅黑" pitchFamily="34" charset="-122"/>
              </a:rPr>
              <a:t>对策</a:t>
            </a:r>
            <a:endParaRPr lang="zh-CN" altLang="en-US" sz="5300" b="1" kern="1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  </a:t>
            </a:r>
            <a:r>
              <a:rPr lang="zh-CN" altLang="en-US" dirty="0" smtClean="0"/>
              <a:t>不同性质企业的职业发展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15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83568" y="1707654"/>
          <a:ext cx="7920881" cy="2460168"/>
        </p:xfrm>
        <a:graphic>
          <a:graphicData uri="http://schemas.openxmlformats.org/drawingml/2006/table">
            <a:tbl>
              <a:tblPr/>
              <a:tblGrid>
                <a:gridCol w="1512167"/>
                <a:gridCol w="1068119"/>
                <a:gridCol w="1068119"/>
                <a:gridCol w="1068119"/>
                <a:gridCol w="1068119"/>
                <a:gridCol w="1068119"/>
                <a:gridCol w="1068119"/>
              </a:tblGrid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latin typeface="Calibri"/>
                          <a:ea typeface="宋体"/>
                          <a:cs typeface="Times New Roman"/>
                        </a:rPr>
                        <a:t>企业类型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 smtClean="0">
                          <a:latin typeface="Calibri"/>
                          <a:ea typeface="宋体"/>
                          <a:cs typeface="Times New Roman"/>
                        </a:rPr>
                        <a:t>发展空间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 smtClean="0">
                          <a:latin typeface="Calibri"/>
                          <a:ea typeface="宋体"/>
                          <a:cs typeface="Times New Roman"/>
                        </a:rPr>
                        <a:t>发展速度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 smtClean="0">
                          <a:latin typeface="Calibri"/>
                          <a:ea typeface="宋体"/>
                          <a:cs typeface="Times New Roman"/>
                        </a:rPr>
                        <a:t>工作压力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 smtClean="0">
                          <a:latin typeface="Calibri"/>
                          <a:ea typeface="宋体"/>
                          <a:cs typeface="Times New Roman"/>
                        </a:rPr>
                        <a:t>薪资待遇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 smtClean="0">
                          <a:latin typeface="Calibri"/>
                          <a:ea typeface="宋体"/>
                          <a:cs typeface="Times New Roman"/>
                        </a:rPr>
                        <a:t>培训机会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 smtClean="0">
                          <a:latin typeface="Calibri"/>
                          <a:ea typeface="宋体"/>
                          <a:cs typeface="Times New Roman"/>
                        </a:rPr>
                        <a:t>工作环境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05624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政府事业单位</a:t>
                      </a: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小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慢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低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低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中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好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624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垄断性国企</a:t>
                      </a: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小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慢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低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高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多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好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624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竞争性国企</a:t>
                      </a: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小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慢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低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中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中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中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624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外资企业</a:t>
                      </a: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中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中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中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高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多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好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624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民营企业</a:t>
                      </a:r>
                    </a:p>
                  </a:txBody>
                  <a:tcPr marL="17780" marR="177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大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快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高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低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少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较差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  </a:t>
            </a:r>
            <a:r>
              <a:rPr lang="zh-CN" altLang="en-US" dirty="0" smtClean="0"/>
              <a:t>决定企业内部职业发展的因素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755650" y="1492250"/>
          <a:ext cx="7632700" cy="3024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  </a:t>
            </a:r>
            <a:r>
              <a:rPr lang="zh-CN" altLang="en-US" dirty="0" smtClean="0"/>
              <a:t>知识盘点与培训充电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755576" y="1419622"/>
          <a:ext cx="2736305" cy="3240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71600" y="1203598"/>
            <a:ext cx="2249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知识盘点三要素：</a:t>
            </a:r>
            <a:endParaRPr lang="zh-CN" altLang="en-US" sz="2000" b="1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779912" y="1203598"/>
          <a:ext cx="4590415" cy="3449697"/>
        </p:xfrm>
        <a:graphic>
          <a:graphicData uri="http://schemas.openxmlformats.org/drawingml/2006/table">
            <a:tbl>
              <a:tblPr/>
              <a:tblGrid>
                <a:gridCol w="1152128"/>
                <a:gridCol w="2448322"/>
                <a:gridCol w="989965"/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 dirty="0">
                          <a:latin typeface="Calibri"/>
                          <a:ea typeface="宋体"/>
                          <a:cs typeface="Times New Roman"/>
                        </a:rPr>
                        <a:t>课程类别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>
                          <a:latin typeface="Calibri"/>
                          <a:ea typeface="宋体"/>
                          <a:cs typeface="Times New Roman"/>
                        </a:rPr>
                        <a:t>课程名称（部分）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 dirty="0">
                          <a:latin typeface="Calibri"/>
                          <a:ea typeface="宋体"/>
                          <a:cs typeface="Times New Roman"/>
                        </a:rPr>
                        <a:t>适应对象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4320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文化战略类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产品与行业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高层管理人员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企业文化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3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战略管理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3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决策管理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320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人力资源类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组织发展管理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人力资源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管理人员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招聘与培训管理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3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薪酬与绩效管理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3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劳动关系管理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3205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行政管理类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工作计划总结管理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行政管理人员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文件管理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3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会议管理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3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公共关系管理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3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后勤事务管理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 rot="19718910">
            <a:off x="6017121" y="348858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培训内容节选</a:t>
            </a:r>
            <a:endParaRPr lang="zh-CN" altLang="en-US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  </a:t>
            </a:r>
            <a:r>
              <a:rPr lang="zh-CN" altLang="en-US" dirty="0" smtClean="0"/>
              <a:t>天赋个性测评</a:t>
            </a:r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 rot="21600000">
            <a:off x="827585" y="1347615"/>
            <a:ext cx="1370754" cy="266429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cene3d>
            <a:camera prst="isometricOffAxis2Left" zoom="95000"/>
            <a:lightRig rig="flat" dir="t"/>
          </a:scene3d>
          <a:sp3d extrusionH="381000" contourW="38100" prstMaterial="matte">
            <a:contourClr>
              <a:schemeClr val="lt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0" tIns="532859" rIns="164580" bIns="532859" numCol="1" spcCol="1270" anchor="ctr" anchorCtr="0">
            <a:noAutofit/>
          </a:bodyPr>
          <a:lstStyle/>
          <a:p>
            <a:pPr lvl="0" algn="ctr" defTabSz="11557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600" b="1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霍兰德</a:t>
            </a:r>
            <a:r>
              <a:rPr lang="en-US" sz="2600" b="1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SDS</a:t>
            </a:r>
            <a:r>
              <a:rPr lang="zh-CN" sz="2600" b="1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职业兴趣测试</a:t>
            </a:r>
            <a:endParaRPr lang="en-US" sz="2600" b="1" kern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21600000">
            <a:off x="2301143" y="1347615"/>
            <a:ext cx="1370754" cy="266429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cene3d>
            <a:camera prst="isometricOffAxis2Left" zoom="95000"/>
            <a:lightRig rig="flat" dir="t"/>
          </a:scene3d>
          <a:sp3d extrusionH="381000" contourW="38100" prstMaterial="matte">
            <a:contourClr>
              <a:schemeClr val="lt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209966"/>
              <a:satOff val="11412"/>
              <a:lumOff val="-2108"/>
              <a:alphaOff val="0"/>
            </a:schemeClr>
          </a:fillRef>
          <a:effectRef idx="0">
            <a:schemeClr val="accent5">
              <a:hueOff val="-209966"/>
              <a:satOff val="11412"/>
              <a:lumOff val="-210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1" tIns="532859" rIns="164579" bIns="532859" numCol="1" spcCol="1270" anchor="ctr" anchorCtr="0">
            <a:noAutofit/>
          </a:bodyPr>
          <a:lstStyle/>
          <a:p>
            <a:pPr lvl="0" algn="ctr" defTabSz="11557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600" b="1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MBTI</a:t>
            </a:r>
            <a:r>
              <a:rPr lang="zh-CN" sz="2600" b="1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职业性格测试</a:t>
            </a:r>
            <a:endParaRPr lang="en-US" sz="2600" b="1" kern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21600000">
            <a:off x="3774704" y="1347615"/>
            <a:ext cx="1370753" cy="266429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cene3d>
            <a:camera prst="isometricOffAxis2Left" zoom="95000"/>
            <a:lightRig rig="flat" dir="t"/>
          </a:scene3d>
          <a:sp3d extrusionH="381000" contourW="38100" prstMaterial="matte">
            <a:contourClr>
              <a:schemeClr val="lt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419932"/>
              <a:satOff val="22824"/>
              <a:lumOff val="-4216"/>
              <a:alphaOff val="0"/>
            </a:schemeClr>
          </a:fillRef>
          <a:effectRef idx="0">
            <a:schemeClr val="accent5">
              <a:hueOff val="-419932"/>
              <a:satOff val="22824"/>
              <a:lumOff val="-421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0" tIns="532859" rIns="164579" bIns="532859" numCol="1" spcCol="1270" anchor="ctr" anchorCtr="0">
            <a:noAutofit/>
          </a:bodyPr>
          <a:lstStyle/>
          <a:p>
            <a:pPr lvl="0" algn="ctr" defTabSz="11557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600" b="1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职业锚定位测评</a:t>
            </a:r>
            <a:endParaRPr lang="en-US" sz="2600" b="1" kern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rot="21600000">
            <a:off x="5248265" y="1347615"/>
            <a:ext cx="1370753" cy="266429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cene3d>
            <a:camera prst="isometricOffAxis2Left" zoom="95000"/>
            <a:lightRig rig="flat" dir="t"/>
          </a:scene3d>
          <a:sp3d extrusionH="381000" contourW="38100" prstMaterial="matte">
            <a:contourClr>
              <a:schemeClr val="lt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629898"/>
              <a:satOff val="34235"/>
              <a:lumOff val="-6324"/>
              <a:alphaOff val="0"/>
            </a:schemeClr>
          </a:fillRef>
          <a:effectRef idx="0">
            <a:schemeClr val="accent5">
              <a:hueOff val="-629898"/>
              <a:satOff val="34235"/>
              <a:lumOff val="-632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0" tIns="532859" rIns="164579" bIns="532859" numCol="1" spcCol="1270" anchor="ctr" anchorCtr="0">
            <a:noAutofit/>
          </a:bodyPr>
          <a:lstStyle/>
          <a:p>
            <a:pPr lvl="0" algn="ctr" defTabSz="11557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600" b="1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贝尔宾团队角色测试</a:t>
            </a:r>
            <a:endParaRPr lang="en-US" sz="2600" b="1" kern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rot="21600000">
            <a:off x="6721825" y="1347615"/>
            <a:ext cx="1370753" cy="266429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cene3d>
            <a:camera prst="isometricOffAxis2Left" zoom="95000"/>
            <a:lightRig rig="flat" dir="t"/>
          </a:scene3d>
          <a:sp3d extrusionH="381000" contourW="38100" prstMaterial="matte">
            <a:contourClr>
              <a:schemeClr val="lt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839864"/>
              <a:satOff val="45647"/>
              <a:lumOff val="-8432"/>
              <a:alphaOff val="0"/>
            </a:schemeClr>
          </a:fillRef>
          <a:effectRef idx="0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0" tIns="532859" rIns="164579" bIns="532859" numCol="1" spcCol="1270" anchor="ctr" anchorCtr="0">
            <a:noAutofit/>
          </a:bodyPr>
          <a:lstStyle/>
          <a:p>
            <a:pPr lvl="0" algn="ctr" defTabSz="11557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600" b="1" kern="12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基于婴儿期记忆的人才测评</a:t>
            </a:r>
            <a:endParaRPr lang="zh-CN" sz="2600" b="1" kern="1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5686" y="39927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适合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高中生</a:t>
            </a:r>
            <a:endParaRPr lang="en-US" altLang="zh-CN" sz="1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大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一大二学生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35846" y="39927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适合大学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毕业</a:t>
            </a:r>
            <a:endParaRPr lang="en-US" altLang="zh-CN" sz="1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生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、在职员工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48014" y="406475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适合在职员工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60182" y="39927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适合团队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工作</a:t>
            </a:r>
            <a:endParaRPr lang="en-US" altLang="zh-CN" sz="1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在职员工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6512" y="3992746"/>
            <a:ext cx="16200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一个创新的、客观、系统、可靠的模型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539552" y="987574"/>
            <a:ext cx="8136904" cy="3816424"/>
          </a:xfrm>
          <a:prstGeom prst="roundRect">
            <a:avLst>
              <a:gd name="adj" fmla="val 13057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b"/>
          <a:lstStyle/>
          <a:p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</a:rPr>
              <a:t>软环境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2.6  </a:t>
            </a:r>
            <a:r>
              <a:rPr lang="zh-CN" altLang="en-US" dirty="0" smtClean="0"/>
              <a:t>家庭背景对职业选择的影响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3059832" y="1491630"/>
          <a:ext cx="3384377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0112" y="1491630"/>
            <a:ext cx="24482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父母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阶层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越高，孩子的职业选择范围越小，自主性越弱；阶层越低，孩子的职业选择范围越宽，自主性也越强。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475656" y="2643177"/>
            <a:ext cx="187220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长辈的职业成就对晚辈的职业发展有着强烈的示范作用。在这样的家庭中，成为某个职业领域的专家似乎是毋庸置疑的。</a:t>
            </a: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300192" y="2787774"/>
            <a:ext cx="194421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择业时随着家庭财富的增多，可能选择更具风险性的职业。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把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多余的收入最大限度用于学习和创新而不是享受。</a:t>
            </a: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71851" y="4155926"/>
            <a:ext cx="1107996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</a:rPr>
              <a:t>硬环境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4716016" y="3579862"/>
            <a:ext cx="0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187624" y="1347614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世界观：</a:t>
            </a:r>
            <a:r>
              <a:rPr lang="zh-CN" altLang="en-US" sz="1400" dirty="0" smtClean="0">
                <a:solidFill>
                  <a:srgbClr val="FF0000"/>
                </a:solidFill>
              </a:rPr>
              <a:t>宇宙无限</a:t>
            </a:r>
            <a:r>
              <a:rPr lang="en-US" altLang="zh-CN" sz="1400" dirty="0" smtClean="0">
                <a:solidFill>
                  <a:srgbClr val="FF0000"/>
                </a:solidFill>
              </a:rPr>
              <a:t>-</a:t>
            </a:r>
            <a:r>
              <a:rPr lang="zh-CN" altLang="en-US" sz="1400" dirty="0" smtClean="0">
                <a:solidFill>
                  <a:srgbClr val="FF0000"/>
                </a:solidFill>
              </a:rPr>
              <a:t>人生无意义</a:t>
            </a:r>
            <a:endParaRPr lang="en-US" altLang="zh-CN" sz="1400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人生观：</a:t>
            </a:r>
            <a:r>
              <a:rPr lang="zh-CN" altLang="en-US" sz="1400" dirty="0" smtClean="0">
                <a:solidFill>
                  <a:srgbClr val="FF0000"/>
                </a:solidFill>
              </a:rPr>
              <a:t>为</a:t>
            </a:r>
            <a:r>
              <a:rPr lang="zh-CN" altLang="zh-CN" sz="1400" dirty="0" smtClean="0">
                <a:solidFill>
                  <a:srgbClr val="FF0000"/>
                </a:solidFill>
              </a:rPr>
              <a:t>所欲为，无所事事</a:t>
            </a:r>
            <a:endParaRPr lang="en-US" altLang="zh-CN" sz="1400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价值观：</a:t>
            </a:r>
            <a:r>
              <a:rPr lang="zh-CN" altLang="en-US" sz="1400" dirty="0" smtClean="0">
                <a:solidFill>
                  <a:srgbClr val="FF0000"/>
                </a:solidFill>
              </a:rPr>
              <a:t>人</a:t>
            </a:r>
            <a:r>
              <a:rPr lang="zh-CN" altLang="en-US" sz="1400" dirty="0" smtClean="0">
                <a:solidFill>
                  <a:srgbClr val="FF0000"/>
                </a:solidFill>
              </a:rPr>
              <a:t>之</a:t>
            </a:r>
            <a:r>
              <a:rPr lang="zh-CN" altLang="en-US" sz="1400" dirty="0" smtClean="0">
                <a:solidFill>
                  <a:srgbClr val="FF0000"/>
                </a:solidFill>
              </a:rPr>
              <a:t>初，性本善恶？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Graphic spid="5" grpId="0">
        <p:bldAsOne/>
      </p:bldGraphic>
      <p:bldP spid="6" grpId="0"/>
      <p:bldP spid="13313" grpId="0"/>
      <p:bldP spid="13314" grpId="0"/>
      <p:bldP spid="10" grpId="0" animBg="1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355976" y="3435846"/>
            <a:ext cx="3585104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55976" y="2067694"/>
            <a:ext cx="3585104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55976" y="699542"/>
            <a:ext cx="3600400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771550"/>
            <a:ext cx="1440160" cy="628650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dirty="0" smtClean="0"/>
              <a:t>目 录</a:t>
            </a:r>
            <a:endParaRPr lang="zh-CN" altLang="en-US" sz="4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1026" name="Picture 2" descr="http://www.027art.com/shaoer/UploadFiles_5898/201602/20160216180156708_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3911" y="1635646"/>
            <a:ext cx="3164033" cy="27940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412948" y="715192"/>
            <a:ext cx="3006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第一节  职业发展方向</a:t>
            </a:r>
            <a:endParaRPr lang="en-US" altLang="zh-CN" b="1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21553018">
            <a:off x="4410061" y="2071032"/>
            <a:ext cx="28494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第二</a:t>
            </a:r>
            <a:r>
              <a:rPr lang="zh-CN" altLang="en-US" b="1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节  职业选择策略</a:t>
            </a:r>
            <a:endParaRPr lang="en-US" altLang="zh-CN" b="1" dirty="0">
              <a:solidFill>
                <a:prstClr val="black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99803" y="3431523"/>
            <a:ext cx="2771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第三节  职业发展规划</a:t>
            </a:r>
            <a:endParaRPr lang="zh-CN" altLang="en-US" b="1" dirty="0"/>
          </a:p>
        </p:txBody>
      </p:sp>
      <p:sp>
        <p:nvSpPr>
          <p:cNvPr id="12" name="TextBox 11"/>
          <p:cNvSpPr txBox="1"/>
          <p:nvPr/>
        </p:nvSpPr>
        <p:spPr>
          <a:xfrm rot="15775">
            <a:off x="4861932" y="108972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职业理想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职业发展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职场拼搏</a:t>
            </a:r>
            <a:endParaRPr lang="zh-CN" altLang="en-US" sz="1600" dirty="0"/>
          </a:p>
        </p:txBody>
      </p:sp>
      <p:sp>
        <p:nvSpPr>
          <p:cNvPr id="13" name="TextBox 12"/>
          <p:cNvSpPr txBox="1"/>
          <p:nvPr/>
        </p:nvSpPr>
        <p:spPr>
          <a:xfrm rot="21561678">
            <a:off x="4894592" y="2445395"/>
            <a:ext cx="30572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外部环境分析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个人及家庭因素分析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职业选择的基本策略与方法</a:t>
            </a:r>
            <a:endParaRPr lang="zh-CN" altLang="en-US" sz="1600" dirty="0"/>
          </a:p>
        </p:txBody>
      </p:sp>
      <p:sp>
        <p:nvSpPr>
          <p:cNvPr id="14" name="TextBox 13"/>
          <p:cNvSpPr txBox="1"/>
          <p:nvPr/>
        </p:nvSpPr>
        <p:spPr>
          <a:xfrm rot="15775">
            <a:off x="4861926" y="3821974"/>
            <a:ext cx="24416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规划的原则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目标制定及计划实施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规划书的制作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2.7  </a:t>
            </a:r>
            <a:r>
              <a:rPr lang="zh-CN" altLang="en-US" dirty="0" smtClean="0"/>
              <a:t>职业选择的基本策略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20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39552" y="1059580"/>
          <a:ext cx="3888432" cy="3672409"/>
        </p:xfrm>
        <a:graphic>
          <a:graphicData uri="http://schemas.openxmlformats.org/drawingml/2006/table">
            <a:tbl>
              <a:tblPr/>
              <a:tblGrid>
                <a:gridCol w="370328"/>
                <a:gridCol w="781800"/>
                <a:gridCol w="864096"/>
                <a:gridCol w="1872208"/>
              </a:tblGrid>
              <a:tr h="2824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天赋个性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事业方向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部分代表职业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82493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优势天赋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视觉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艺术人生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书画家、鉴赏家、导演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听觉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止于至善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音乐家、调琴师、学者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嗅觉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探索精神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探险家、资本家、刑警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舌觉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欢乐无限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演说家、美食家、歌手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触觉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实干精神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武术家、舞蹈家、工匠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意觉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智慧圆融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哲学家、数学家、谋士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493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优势个性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喜乐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快乐趣味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外交官、幼师、演员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气怒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公正尊严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审计师、法官、军人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忧愁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合理分享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预算师、研究员、参谋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惊怕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认真负责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会计师、设计师、医生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恐惧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安全稳定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检察官、官员、翻译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悲伤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Calibri"/>
                          <a:ea typeface="宋体"/>
                          <a:cs typeface="Times New Roman"/>
                        </a:rPr>
                        <a:t>同情关怀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Calibri"/>
                          <a:ea typeface="宋体"/>
                          <a:cs typeface="Times New Roman"/>
                        </a:rPr>
                        <a:t>咨询师、医护师、律师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2289" name="Group 1"/>
          <p:cNvGrpSpPr>
            <a:grpSpLocks/>
          </p:cNvGrpSpPr>
          <p:nvPr/>
        </p:nvGrpSpPr>
        <p:grpSpPr bwMode="auto">
          <a:xfrm>
            <a:off x="4644008" y="1635646"/>
            <a:ext cx="4032448" cy="2520280"/>
            <a:chOff x="1941" y="3779"/>
            <a:chExt cx="4314" cy="2633"/>
          </a:xfrm>
        </p:grpSpPr>
        <p:sp>
          <p:nvSpPr>
            <p:cNvPr id="12290" name="AutoShape 2"/>
            <p:cNvSpPr>
              <a:spLocks noChangeArrowheads="1"/>
            </p:cNvSpPr>
            <p:nvPr/>
          </p:nvSpPr>
          <p:spPr bwMode="auto">
            <a:xfrm>
              <a:off x="1941" y="3779"/>
              <a:ext cx="2030" cy="1275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10800" rIns="91440" bIns="10800" numCol="1" anchor="ctr" anchorCtr="0" compatLnSpc="1">
              <a:prstTxWarp prst="textNoShape">
                <a:avLst/>
              </a:prstTxWarp>
            </a:bodyPr>
            <a:lstStyle/>
            <a:p>
              <a:pPr marL="180975" marR="0" lvl="0" indent="-180975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财力资源</a:t>
              </a:r>
            </a:p>
            <a:p>
              <a:pPr marL="180975" marR="0" lvl="1" indent="-180975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创业投资</a:t>
              </a:r>
            </a:p>
            <a:p>
              <a:pPr marL="180975" marR="0" lvl="0" indent="-180975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培训投入</a:t>
              </a:r>
            </a:p>
            <a:p>
              <a:pPr marL="180975" marR="0" lvl="0" indent="-180975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生活环境投入</a:t>
              </a:r>
            </a:p>
            <a:p>
              <a:pPr marL="180975" marR="0" lvl="0" indent="-180975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社交</a:t>
              </a: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投入</a:t>
              </a:r>
              <a:endParaRPr lang="zh-CN" altLang="en-US" sz="1400" dirty="0" smtClean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2291" name="AutoShape 3"/>
            <p:cNvSpPr>
              <a:spLocks noChangeArrowheads="1"/>
            </p:cNvSpPr>
            <p:nvPr/>
          </p:nvSpPr>
          <p:spPr bwMode="auto">
            <a:xfrm>
              <a:off x="4072" y="3779"/>
              <a:ext cx="2157" cy="1275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10800" rIns="91440" bIns="10800" numCol="1" anchor="ctr" anchorCtr="0" compatLnSpc="1">
              <a:prstTxWarp prst="textNoShape">
                <a:avLst/>
              </a:prstTxWarp>
            </a:bodyPr>
            <a:lstStyle/>
            <a:p>
              <a:pPr marL="180975" marR="0" lvl="0" indent="-1809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物力</a:t>
              </a: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资源</a:t>
              </a:r>
              <a:endParaRPr lang="en-US" altLang="zh-CN" sz="1400" dirty="0" smtClean="0">
                <a:latin typeface="宋体" pitchFamily="2" charset="-122"/>
                <a:ea typeface="宋体" pitchFamily="2" charset="-122"/>
              </a:endParaRPr>
            </a:p>
            <a:p>
              <a:pPr marL="180975" marR="0" lvl="0" indent="-1809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住房</a:t>
              </a: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设施</a:t>
              </a:r>
            </a:p>
            <a:p>
              <a:pPr marL="180975" marR="0" lvl="0" indent="-1809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交通工具</a:t>
              </a:r>
            </a:p>
            <a:p>
              <a:pPr marL="180975" marR="0" lvl="0" indent="-1809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学习工具</a:t>
              </a:r>
            </a:p>
            <a:p>
              <a:pPr marL="180975" marR="0" lvl="0" indent="-1809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职业装备</a:t>
              </a:r>
              <a:endParaRPr lang="zh-CN" sz="1400" dirty="0" smtClean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2292" name="AutoShape 4"/>
            <p:cNvSpPr>
              <a:spLocks noChangeArrowheads="1"/>
            </p:cNvSpPr>
            <p:nvPr/>
          </p:nvSpPr>
          <p:spPr bwMode="auto">
            <a:xfrm>
              <a:off x="1967" y="5137"/>
              <a:ext cx="2030" cy="1275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10800" rIns="91440" bIns="10800" numCol="1" anchor="ctr" anchorCtr="0" compatLnSpc="1">
              <a:prstTxWarp prst="textNoShape">
                <a:avLst/>
              </a:prstTxWarp>
            </a:bodyPr>
            <a:lstStyle/>
            <a:p>
              <a:pPr marL="180975" marR="0" lvl="0" indent="-180975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人力资源</a:t>
              </a:r>
            </a:p>
            <a:p>
              <a:pPr marL="180975" marR="0" lvl="1" indent="-180975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身体能力</a:t>
              </a:r>
            </a:p>
            <a:p>
              <a:pPr marL="180975" marR="0" lvl="0" indent="-180975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天赋个性</a:t>
              </a:r>
            </a:p>
            <a:p>
              <a:pPr marL="180975" marR="0" lvl="0" indent="-180975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知识经验</a:t>
              </a:r>
            </a:p>
            <a:p>
              <a:pPr marL="180975" marR="0" lvl="0" indent="-180975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心态修养</a:t>
              </a:r>
              <a:endParaRPr lang="zh-CN" sz="1400" dirty="0" smtClean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2293" name="AutoShape 5"/>
            <p:cNvSpPr>
              <a:spLocks noChangeArrowheads="1"/>
            </p:cNvSpPr>
            <p:nvPr/>
          </p:nvSpPr>
          <p:spPr bwMode="auto">
            <a:xfrm>
              <a:off x="4098" y="5137"/>
              <a:ext cx="2157" cy="1275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10800" rIns="91440" bIns="10800" numCol="1" anchor="ctr" anchorCtr="0" compatLnSpc="1">
              <a:prstTxWarp prst="textNoShape">
                <a:avLst/>
              </a:prstTxWarp>
            </a:bodyPr>
            <a:lstStyle/>
            <a:p>
              <a:pPr marL="180975" marR="0" lvl="0" indent="-180975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关系资源</a:t>
              </a:r>
            </a:p>
            <a:p>
              <a:pPr marL="180975" lvl="1" indent="-180975" algn="r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父母长辈人脉</a:t>
              </a:r>
            </a:p>
            <a:p>
              <a:pPr marL="180975" marR="3175" lvl="1" indent="-180975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同学校友人脉</a:t>
              </a:r>
            </a:p>
            <a:p>
              <a:pPr marL="180975" marR="0" lvl="1" indent="-180975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政府就业政策</a:t>
              </a:r>
            </a:p>
            <a:p>
              <a:pPr marL="180975" marR="0" lvl="0" indent="-180975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Ÿ"/>
                <a:tabLst/>
              </a:pPr>
              <a:r>
                <a:rPr lang="zh-CN" altLang="en-US" sz="1400" dirty="0" smtClean="0">
                  <a:latin typeface="宋体" pitchFamily="2" charset="-122"/>
                  <a:ea typeface="宋体" pitchFamily="2" charset="-122"/>
                </a:rPr>
                <a:t>相关就业信息</a:t>
              </a:r>
              <a:endParaRPr lang="zh-CN" sz="1400" dirty="0" smtClean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2294" name="Oval 6"/>
            <p:cNvSpPr>
              <a:spLocks noChangeArrowheads="1"/>
            </p:cNvSpPr>
            <p:nvPr/>
          </p:nvSpPr>
          <p:spPr bwMode="auto">
            <a:xfrm>
              <a:off x="3476" y="4531"/>
              <a:ext cx="1122" cy="1122"/>
            </a:xfrm>
            <a:prstGeom prst="ellipse">
              <a:avLst/>
            </a:prstGeom>
            <a:solidFill>
              <a:srgbClr val="B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zh-CN" altLang="en-US" sz="2000" b="1" dirty="0" smtClean="0">
                  <a:latin typeface="宋体" pitchFamily="2" charset="-122"/>
                  <a:ea typeface="宋体" pitchFamily="2" charset="-122"/>
                </a:rPr>
                <a:t>择业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zh-CN" altLang="en-US" sz="2000" b="1" dirty="0" smtClean="0">
                  <a:latin typeface="宋体" pitchFamily="2" charset="-122"/>
                  <a:ea typeface="宋体" pitchFamily="2" charset="-122"/>
                </a:rPr>
                <a:t>资源</a:t>
              </a:r>
              <a:endParaRPr lang="zh-CN" sz="2000" b="1" dirty="0" smtClean="0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12" name="矩形标注 11"/>
          <p:cNvSpPr/>
          <p:nvPr/>
        </p:nvSpPr>
        <p:spPr>
          <a:xfrm>
            <a:off x="5148064" y="987574"/>
            <a:ext cx="1872208" cy="360040"/>
          </a:xfrm>
          <a:prstGeom prst="wedgeRectCallout">
            <a:avLst>
              <a:gd name="adj1" fmla="val -94662"/>
              <a:gd name="adj2" fmla="val 10820"/>
            </a:avLst>
          </a:prstGeom>
          <a:solidFill>
            <a:schemeClr val="bg1">
              <a:lumMod val="9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想做什么？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5652120" y="4443958"/>
            <a:ext cx="1872208" cy="360040"/>
          </a:xfrm>
          <a:prstGeom prst="wedgeRectCallout">
            <a:avLst>
              <a:gd name="adj1" fmla="val -388"/>
              <a:gd name="adj2" fmla="val -122072"/>
            </a:avLst>
          </a:prstGeom>
          <a:solidFill>
            <a:schemeClr val="bg1">
              <a:lumMod val="9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可做什么？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2.8  </a:t>
            </a:r>
            <a:r>
              <a:rPr lang="zh-CN" altLang="en-US" dirty="0" smtClean="0"/>
              <a:t>职业选择的主要方法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21</a:t>
            </a:fld>
            <a:endParaRPr lang="zh-CN" altLang="en-US"/>
          </a:p>
        </p:txBody>
      </p:sp>
      <p:graphicFrame>
        <p:nvGraphicFramePr>
          <p:cNvPr id="5" name="图示 4"/>
          <p:cNvGraphicFramePr/>
          <p:nvPr/>
        </p:nvGraphicFramePr>
        <p:xfrm>
          <a:off x="1115616" y="1491630"/>
          <a:ext cx="3165894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4067944" y="1923678"/>
            <a:ext cx="792088" cy="360040"/>
          </a:xfrm>
          <a:prstGeom prst="wedgeRectCallout">
            <a:avLst>
              <a:gd name="adj1" fmla="val -225170"/>
              <a:gd name="adj2" fmla="val 269401"/>
            </a:avLst>
          </a:prstGeom>
          <a:solidFill>
            <a:srgbClr val="F2F2F2"/>
          </a:solidFill>
          <a:ln w="3175">
            <a:solidFill>
              <a:srgbClr val="7F7F7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交集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270" name="Picture 6" descr="http://a0.att.hudong.com/15/87/0130054249308613986787715238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1347614"/>
            <a:ext cx="333375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1126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泪滴形 8"/>
          <p:cNvSpPr/>
          <p:nvPr/>
        </p:nvSpPr>
        <p:spPr>
          <a:xfrm>
            <a:off x="539552" y="555526"/>
            <a:ext cx="8064896" cy="4104456"/>
          </a:xfrm>
          <a:prstGeom prst="teardrop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6" descr="http://pic.shejiben.com/caizhi/day_130218/20130218_fd43175909afcf2bec16cdtwVByJz7M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15616" y="1802014"/>
            <a:ext cx="2592288" cy="139444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91880" y="2211710"/>
            <a:ext cx="4464496" cy="62865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dirty="0" smtClean="0"/>
              <a:t>职业发展规划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9632" y="699542"/>
            <a:ext cx="86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cap="all" dirty="0" smtClean="0">
                <a:solidFill>
                  <a:srgbClr val="4E3B3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3</a:t>
            </a:r>
            <a:endParaRPr lang="zh-CN" altLang="en-US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  </a:t>
            </a:r>
            <a:r>
              <a:rPr lang="zh-CN" altLang="en-US" dirty="0" smtClean="0"/>
              <a:t>职业定位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23</a:t>
            </a:fld>
            <a:endParaRPr lang="zh-CN" altLang="en-US"/>
          </a:p>
        </p:txBody>
      </p:sp>
      <p:graphicFrame>
        <p:nvGraphicFramePr>
          <p:cNvPr id="8" name="图示 7"/>
          <p:cNvGraphicFramePr/>
          <p:nvPr/>
        </p:nvGraphicFramePr>
        <p:xfrm>
          <a:off x="1524000" y="1275606"/>
          <a:ext cx="6096000" cy="3328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矩形标注 10"/>
          <p:cNvSpPr/>
          <p:nvPr/>
        </p:nvSpPr>
        <p:spPr>
          <a:xfrm>
            <a:off x="1331640" y="1347614"/>
            <a:ext cx="1800200" cy="738664"/>
          </a:xfrm>
          <a:prstGeom prst="wedgeRectCallout">
            <a:avLst>
              <a:gd name="adj1" fmla="val 78393"/>
              <a:gd name="adj2" fmla="val 14998"/>
            </a:avLst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社会需要什么</a:t>
            </a:r>
            <a:endParaRPr lang="en-US" altLang="zh-CN" sz="1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1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自己渴望做什么</a:t>
            </a:r>
            <a:endParaRPr lang="en-US" altLang="zh-CN" sz="1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1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、自己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可做什么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1331640" y="2643758"/>
            <a:ext cx="1872208" cy="738664"/>
          </a:xfrm>
          <a:prstGeom prst="wedgeRectCallout">
            <a:avLst>
              <a:gd name="adj1" fmla="val 44478"/>
              <a:gd name="adj2" fmla="val 97046"/>
            </a:avLst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通过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素质测评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，了解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自己的天赋个性的结构及其特点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6084168" y="1995686"/>
            <a:ext cx="2088232" cy="1384995"/>
          </a:xfrm>
          <a:prstGeom prst="wedgeRectCallout">
            <a:avLst>
              <a:gd name="adj1" fmla="val -39574"/>
              <a:gd name="adj2" fmla="val 77006"/>
            </a:avLst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生理因素主要指身体素质，包括身高、体重、外貌、健康状况等指标，心理因素这包括了习性特点、情绪模式、心理压力等指标。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  </a:t>
            </a:r>
            <a:r>
              <a:rPr lang="zh-CN" altLang="en-US" dirty="0" smtClean="0"/>
              <a:t>职业规划的可行性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2915816" y="1203598"/>
          <a:ext cx="3619128" cy="3638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24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584" y="1203598"/>
            <a:ext cx="21602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①</a:t>
            </a:r>
            <a:r>
              <a:rPr lang="zh-CN" altLang="zh-CN" sz="1400" dirty="0" smtClean="0"/>
              <a:t>具体的</a:t>
            </a:r>
            <a:endParaRPr lang="en-US" altLang="zh-CN" sz="1400" dirty="0" smtClean="0"/>
          </a:p>
          <a:p>
            <a:r>
              <a:rPr lang="en-US" altLang="zh-CN" sz="1400" dirty="0" smtClean="0">
                <a:sym typeface="Wingdings"/>
              </a:rPr>
              <a:t></a:t>
            </a:r>
            <a:r>
              <a:rPr lang="zh-CN" altLang="zh-CN" sz="1400" dirty="0" smtClean="0"/>
              <a:t>可以衡量的</a:t>
            </a:r>
            <a:endParaRPr lang="en-US" altLang="zh-CN" sz="1400" dirty="0" smtClean="0"/>
          </a:p>
          <a:p>
            <a:r>
              <a:rPr lang="en-US" altLang="zh-CN" sz="1400" dirty="0" smtClean="0"/>
              <a:t>③</a:t>
            </a:r>
            <a:r>
              <a:rPr lang="zh-CN" altLang="zh-CN" sz="1400" dirty="0" smtClean="0"/>
              <a:t>可以达到的</a:t>
            </a:r>
            <a:endParaRPr lang="en-US" altLang="zh-CN" sz="1400" dirty="0" smtClean="0"/>
          </a:p>
          <a:p>
            <a:pPr marL="265113" indent="-265113"/>
            <a:r>
              <a:rPr lang="en-US" altLang="zh-CN" sz="1400" dirty="0" smtClean="0"/>
              <a:t>④</a:t>
            </a:r>
            <a:r>
              <a:rPr lang="zh-CN" altLang="zh-CN" sz="1400" dirty="0" smtClean="0"/>
              <a:t>与其他目标具有一定的相关性</a:t>
            </a:r>
            <a:endParaRPr lang="en-US" altLang="zh-CN" sz="1400" dirty="0" smtClean="0"/>
          </a:p>
          <a:p>
            <a:pPr marL="180975" indent="-180975"/>
            <a:r>
              <a:rPr lang="en-US" altLang="zh-CN" sz="1400" dirty="0" smtClean="0"/>
              <a:t>⑤</a:t>
            </a:r>
            <a:r>
              <a:rPr lang="zh-CN" altLang="zh-CN" sz="1400" dirty="0" smtClean="0"/>
              <a:t>具有明确的截止期限</a:t>
            </a:r>
            <a:endParaRPr lang="zh-CN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6300192" y="1059582"/>
            <a:ext cx="22322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 smtClean="0"/>
              <a:t>我们要做一番事业，这种行为</a:t>
            </a:r>
            <a:r>
              <a:rPr lang="zh-CN" altLang="en-US" sz="1400" dirty="0" smtClean="0"/>
              <a:t>不但</a:t>
            </a:r>
            <a:r>
              <a:rPr lang="zh-CN" altLang="zh-CN" sz="1400" dirty="0" smtClean="0"/>
              <a:t>有理由，</a:t>
            </a:r>
            <a:r>
              <a:rPr lang="zh-CN" altLang="en-US" sz="1400" dirty="0" smtClean="0"/>
              <a:t>而且</a:t>
            </a:r>
            <a:r>
              <a:rPr lang="zh-CN" altLang="zh-CN" sz="1400" dirty="0" smtClean="0"/>
              <a:t>有意义。而有意义这个因也是有更深层次原因的，比如社会需要，又符合自己的使命。</a:t>
            </a:r>
            <a:endParaRPr lang="zh-CN" altLang="en-US" sz="1400" dirty="0"/>
          </a:p>
        </p:txBody>
      </p:sp>
      <p:sp>
        <p:nvSpPr>
          <p:cNvPr id="8" name="矩形 7"/>
          <p:cNvSpPr/>
          <p:nvPr/>
        </p:nvSpPr>
        <p:spPr>
          <a:xfrm>
            <a:off x="827584" y="3435846"/>
            <a:ext cx="22322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 smtClean="0"/>
              <a:t>不管不顾现实条件去追求自己的职业目标是一种幼稚的行为，这种行为本质就是自私。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6372200" y="3291830"/>
            <a:ext cx="22139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 smtClean="0"/>
              <a:t>判断一个规划是否具有较好的操作性，就是向第三者描述，如果对方表示理解，并知道该如何去执行，那么这个方案往往是个比较好的、具体可行的方案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  </a:t>
            </a:r>
            <a:r>
              <a:rPr lang="zh-CN" altLang="en-US" dirty="0" smtClean="0"/>
              <a:t>职业规划的可塑性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2555776" y="1275606"/>
          <a:ext cx="4032449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8104" y="1491630"/>
            <a:ext cx="2736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互联网时代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热门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职业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变冷门</a:t>
            </a:r>
            <a:endParaRPr lang="en-US" altLang="zh-CN" sz="1400" dirty="0" smtClean="0">
              <a:latin typeface="宋体" pitchFamily="2" charset="-122"/>
              <a:ea typeface="宋体" pitchFamily="2" charset="-122"/>
            </a:endParaRPr>
          </a:p>
          <a:p>
            <a:pPr>
              <a:buFont typeface="Arial" pitchFamily="34" charset="0"/>
              <a:buChar char="•"/>
            </a:pP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关注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大学生就业的优惠政策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211710"/>
            <a:ext cx="23762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随着年龄的增长，知识的积累、经验的增多也与日俱增；随着思维方式的改变，自己的天赋个性还有可能不再局限于固定的模式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2200" y="3291830"/>
            <a:ext cx="2034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心态决定一切</a:t>
            </a:r>
            <a:r>
              <a:rPr lang="en-US" altLang="zh-CN" sz="1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1400" dirty="0" smtClean="0">
                <a:latin typeface="宋体" pitchFamily="2" charset="-122"/>
                <a:ea typeface="宋体" pitchFamily="2" charset="-122"/>
              </a:rPr>
              <a:t>，心态都变了，思想也会发生改变，思想变了，行为自然也会发生改变。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  </a:t>
            </a:r>
            <a:r>
              <a:rPr lang="zh-CN" altLang="en-US" dirty="0" smtClean="0"/>
              <a:t>近期目标与实施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26</a:t>
            </a:fld>
            <a:endParaRPr lang="zh-CN" altLang="en-US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611560" y="1779662"/>
          <a:ext cx="7920880" cy="223225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78313"/>
                <a:gridCol w="778313"/>
                <a:gridCol w="747630"/>
                <a:gridCol w="4680520"/>
                <a:gridCol w="936104"/>
              </a:tblGrid>
              <a:tr h="446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 dirty="0">
                          <a:latin typeface="Calibri"/>
                          <a:ea typeface="宋体"/>
                          <a:cs typeface="Times New Roman"/>
                        </a:rPr>
                        <a:t>时间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>
                          <a:latin typeface="Calibri"/>
                          <a:ea typeface="宋体"/>
                          <a:cs typeface="Times New Roman"/>
                        </a:rPr>
                        <a:t>职称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>
                          <a:latin typeface="Calibri"/>
                          <a:ea typeface="宋体"/>
                          <a:cs typeface="Times New Roman"/>
                        </a:rPr>
                        <a:t>职位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>
                          <a:latin typeface="Calibri"/>
                          <a:ea typeface="宋体"/>
                          <a:cs typeface="Times New Roman"/>
                        </a:rPr>
                        <a:t>职位目标释义（成功标准）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 dirty="0">
                          <a:latin typeface="Calibri"/>
                          <a:ea typeface="宋体"/>
                          <a:cs typeface="Times New Roman"/>
                        </a:rPr>
                        <a:t>关键策略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</a:tr>
              <a:tr h="446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 dirty="0">
                          <a:latin typeface="Calibri"/>
                          <a:ea typeface="宋体"/>
                          <a:cs typeface="Times New Roman"/>
                        </a:rPr>
                        <a:t>时间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>
                          <a:latin typeface="Calibri"/>
                          <a:ea typeface="宋体"/>
                          <a:cs typeface="Times New Roman"/>
                        </a:rPr>
                        <a:t>职称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>
                          <a:latin typeface="Calibri"/>
                          <a:ea typeface="宋体"/>
                          <a:cs typeface="Times New Roman"/>
                        </a:rPr>
                        <a:t>职位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>
                          <a:latin typeface="Calibri"/>
                          <a:ea typeface="宋体"/>
                          <a:cs typeface="Times New Roman"/>
                        </a:rPr>
                        <a:t>职位目标释义（成功标准）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>
                          <a:latin typeface="Calibri"/>
                          <a:ea typeface="宋体"/>
                          <a:cs typeface="Times New Roman"/>
                        </a:rPr>
                        <a:t>关键策略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</a:tr>
              <a:tr h="446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第一年</a:t>
                      </a:r>
                    </a:p>
                  </a:txBody>
                  <a:tcPr marL="32385" marR="32385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 dirty="0" smtClean="0">
                          <a:latin typeface="Calibri"/>
                          <a:ea typeface="宋体"/>
                          <a:cs typeface="Times New Roman"/>
                        </a:rPr>
                        <a:t>初 </a:t>
                      </a: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级 职 称</a:t>
                      </a:r>
                    </a:p>
                  </a:txBody>
                  <a:tcPr marL="32385" marR="32385" marT="0" marB="0" vert="eaVert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专员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全面熟悉本职工作，做到无须指导，能独立工作。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谦虚</a:t>
                      </a:r>
                    </a:p>
                  </a:txBody>
                  <a:tcPr marL="32385" marR="32385" marT="0" marB="0" anchor="ctr"/>
                </a:tc>
              </a:tr>
              <a:tr h="446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第二年</a:t>
                      </a:r>
                    </a:p>
                  </a:txBody>
                  <a:tcPr marL="32385" marR="323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主管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完全掌握本职工作，并能适当创新，具有初步教导的能力。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创新</a:t>
                      </a:r>
                    </a:p>
                  </a:txBody>
                  <a:tcPr marL="32385" marR="32385" marT="0" marB="0" anchor="ctr"/>
                </a:tc>
              </a:tr>
              <a:tr h="446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第三年</a:t>
                      </a:r>
                    </a:p>
                  </a:txBody>
                  <a:tcPr marL="32385" marR="323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经理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全面熟悉本部门的工作，能够带领部属示范完成绩效目标。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自信</a:t>
                      </a:r>
                    </a:p>
                  </a:txBody>
                  <a:tcPr marL="32385" marR="3238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  </a:t>
            </a:r>
            <a:r>
              <a:rPr lang="zh-CN" altLang="en-US" dirty="0" smtClean="0"/>
              <a:t>中期目标与实施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67544" y="1419622"/>
          <a:ext cx="8280920" cy="2966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48072"/>
                <a:gridCol w="648072"/>
                <a:gridCol w="864096"/>
                <a:gridCol w="5256584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 dirty="0">
                          <a:latin typeface="Calibri"/>
                          <a:ea typeface="宋体"/>
                          <a:cs typeface="Times New Roman"/>
                        </a:rPr>
                        <a:t>时间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>
                          <a:latin typeface="Calibri"/>
                          <a:ea typeface="宋体"/>
                          <a:cs typeface="Times New Roman"/>
                        </a:rPr>
                        <a:t>职称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>
                          <a:latin typeface="Calibri"/>
                          <a:ea typeface="宋体"/>
                          <a:cs typeface="Times New Roman"/>
                        </a:rPr>
                        <a:t>职位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>
                          <a:latin typeface="Calibri"/>
                          <a:ea typeface="宋体"/>
                          <a:cs typeface="Times New Roman"/>
                        </a:rPr>
                        <a:t>职位目标释义（成功标准）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b="1" kern="100">
                          <a:latin typeface="Calibri"/>
                          <a:ea typeface="宋体"/>
                          <a:cs typeface="Times New Roman"/>
                        </a:rPr>
                        <a:t>关键策略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第四年</a:t>
                      </a:r>
                    </a:p>
                  </a:txBody>
                  <a:tcPr marL="32385" marR="32385" marT="0" marB="0" anchor="ctr"/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 dirty="0" smtClean="0">
                          <a:latin typeface="Calibri"/>
                          <a:ea typeface="宋体"/>
                          <a:cs typeface="Times New Roman"/>
                        </a:rPr>
                        <a:t>中 </a:t>
                      </a: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级 职 称</a:t>
                      </a:r>
                    </a:p>
                  </a:txBody>
                  <a:tcPr marL="7200" marR="7200" marT="0" marB="0" vert="eaVert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经理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全面了解部门业务特点，能身先士卒，带领部属完成绩效目标。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示范</a:t>
                      </a:r>
                    </a:p>
                  </a:txBody>
                  <a:tcPr marL="32385" marR="3238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第五年</a:t>
                      </a:r>
                    </a:p>
                  </a:txBody>
                  <a:tcPr marL="32385" marR="323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经理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具有一定的领导能力，了解部属特质，能引导部属完成绩效目标。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引导</a:t>
                      </a:r>
                    </a:p>
                  </a:txBody>
                  <a:tcPr marL="32385" marR="3238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第六年</a:t>
                      </a:r>
                    </a:p>
                  </a:txBody>
                  <a:tcPr marL="32385" marR="323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总监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擅于分配绩效指标并指导各部门完成工作任务。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指导</a:t>
                      </a:r>
                    </a:p>
                  </a:txBody>
                  <a:tcPr marL="32385" marR="3238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第七年</a:t>
                      </a:r>
                    </a:p>
                  </a:txBody>
                  <a:tcPr marL="32385" marR="32385" marT="0" marB="0" anchor="ctr"/>
                </a:tc>
                <a:tc rowSpan="4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 dirty="0" smtClean="0">
                          <a:latin typeface="Calibri"/>
                          <a:ea typeface="宋体"/>
                          <a:cs typeface="Times New Roman"/>
                        </a:rPr>
                        <a:t>高 </a:t>
                      </a: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级 职 称</a:t>
                      </a:r>
                    </a:p>
                  </a:txBody>
                  <a:tcPr marL="32385" marR="32385" marT="0" marB="0" vert="eaVert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总监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全面理解本职业的特点，能结合公司业务大胆创新。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开创</a:t>
                      </a:r>
                    </a:p>
                  </a:txBody>
                  <a:tcPr marL="32385" marR="3238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第八年</a:t>
                      </a:r>
                    </a:p>
                  </a:txBody>
                  <a:tcPr marL="32385" marR="323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副总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具有优秀的领导能力，知人善任，能领导部属超额完成绩效目标。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贡献</a:t>
                      </a:r>
                    </a:p>
                  </a:txBody>
                  <a:tcPr marL="32385" marR="3238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第九年</a:t>
                      </a:r>
                    </a:p>
                  </a:txBody>
                  <a:tcPr marL="32385" marR="323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副总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全面理解公司战略意图，熟悉分管部门的业务，能够培养部属成才。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沉淀</a:t>
                      </a:r>
                    </a:p>
                  </a:txBody>
                  <a:tcPr marL="32385" marR="32385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第十年</a:t>
                      </a:r>
                    </a:p>
                  </a:txBody>
                  <a:tcPr marL="32385" marR="323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>
                          <a:latin typeface="Calibri"/>
                          <a:ea typeface="宋体"/>
                          <a:cs typeface="Times New Roman"/>
                        </a:rPr>
                        <a:t>总经理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全面理解公司的文化特点和战略思路，并能据此制定相应策略。</a:t>
                      </a: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400" kern="100" dirty="0">
                          <a:latin typeface="Calibri"/>
                          <a:ea typeface="宋体"/>
                          <a:cs typeface="Times New Roman"/>
                        </a:rPr>
                        <a:t>爆发</a:t>
                      </a:r>
                    </a:p>
                  </a:txBody>
                  <a:tcPr marL="32385" marR="32385" marT="0" marB="0" anchor="ctr"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3.6  </a:t>
            </a:r>
            <a:r>
              <a:rPr lang="zh-CN" altLang="en-US" dirty="0" smtClean="0"/>
              <a:t>远期目标与实施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827584" y="1779662"/>
          <a:ext cx="7416823" cy="237626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88708"/>
                <a:gridCol w="1088708"/>
                <a:gridCol w="1088708"/>
                <a:gridCol w="2993948"/>
                <a:gridCol w="1156751"/>
              </a:tblGrid>
              <a:tr h="4752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 dirty="0">
                          <a:latin typeface="宋体" pitchFamily="2" charset="-122"/>
                          <a:ea typeface="宋体" pitchFamily="2" charset="-122"/>
                        </a:rPr>
                        <a:t>时间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年龄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 dirty="0">
                          <a:latin typeface="宋体" pitchFamily="2" charset="-122"/>
                          <a:ea typeface="宋体" pitchFamily="2" charset="-122"/>
                        </a:rPr>
                        <a:t>社会地位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目标释义（成功标准）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关键策略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</a:tr>
              <a:tr h="4752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 dirty="0">
                          <a:latin typeface="宋体" pitchFamily="2" charset="-122"/>
                          <a:ea typeface="宋体" pitchFamily="2" charset="-122"/>
                        </a:rPr>
                        <a:t>第</a:t>
                      </a:r>
                      <a:r>
                        <a:rPr lang="en-US" sz="1600" kern="100" dirty="0"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  <a:r>
                        <a:rPr lang="zh-CN" sz="1600" kern="100" dirty="0">
                          <a:latin typeface="宋体" pitchFamily="2" charset="-122"/>
                          <a:ea typeface="宋体" pitchFamily="2" charset="-122"/>
                        </a:rPr>
                        <a:t>个十年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kern="100" dirty="0">
                          <a:latin typeface="宋体" pitchFamily="2" charset="-122"/>
                          <a:ea typeface="宋体" pitchFamily="2" charset="-122"/>
                        </a:rPr>
                        <a:t>23-32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行家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indent="6985"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成为这个职业的猎头级人才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学习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</a:tr>
              <a:tr h="4752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 dirty="0">
                          <a:latin typeface="宋体" pitchFamily="2" charset="-122"/>
                          <a:ea typeface="宋体" pitchFamily="2" charset="-122"/>
                        </a:rPr>
                        <a:t>第</a:t>
                      </a:r>
                      <a:r>
                        <a:rPr lang="en-US" sz="1600" kern="100" dirty="0"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r>
                        <a:rPr lang="zh-CN" sz="1600" kern="100" dirty="0">
                          <a:latin typeface="宋体" pitchFamily="2" charset="-122"/>
                          <a:ea typeface="宋体" pitchFamily="2" charset="-122"/>
                        </a:rPr>
                        <a:t>个十年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kern="100" dirty="0">
                          <a:latin typeface="宋体" pitchFamily="2" charset="-122"/>
                          <a:ea typeface="宋体" pitchFamily="2" charset="-122"/>
                        </a:rPr>
                        <a:t>33-42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 dirty="0">
                          <a:latin typeface="宋体" pitchFamily="2" charset="-122"/>
                          <a:ea typeface="宋体" pitchFamily="2" charset="-122"/>
                        </a:rPr>
                        <a:t>专家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indent="6985"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成为这个行业的专家级人才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 dirty="0">
                          <a:latin typeface="宋体" pitchFamily="2" charset="-122"/>
                          <a:ea typeface="宋体" pitchFamily="2" charset="-122"/>
                        </a:rPr>
                        <a:t>创新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</a:tr>
              <a:tr h="4752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第</a:t>
                      </a:r>
                      <a:r>
                        <a:rPr lang="en-US" sz="1600" kern="100">
                          <a:latin typeface="宋体" pitchFamily="2" charset="-122"/>
                          <a:ea typeface="宋体" pitchFamily="2" charset="-122"/>
                        </a:rPr>
                        <a:t>3</a:t>
                      </a: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个十年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kern="100">
                          <a:latin typeface="宋体" pitchFamily="2" charset="-122"/>
                          <a:ea typeface="宋体" pitchFamily="2" charset="-122"/>
                        </a:rPr>
                        <a:t>43-52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 dirty="0">
                          <a:latin typeface="宋体" pitchFamily="2" charset="-122"/>
                          <a:ea typeface="宋体" pitchFamily="2" charset="-122"/>
                        </a:rPr>
                        <a:t>老师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indent="6985"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成为这个领域的老师级人才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教导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</a:tr>
              <a:tr h="4752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第</a:t>
                      </a:r>
                      <a:r>
                        <a:rPr lang="en-US" sz="1600" kern="100">
                          <a:latin typeface="宋体" pitchFamily="2" charset="-122"/>
                          <a:ea typeface="宋体" pitchFamily="2" charset="-122"/>
                        </a:rPr>
                        <a:t>4</a:t>
                      </a: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个十年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kern="100">
                          <a:latin typeface="宋体" pitchFamily="2" charset="-122"/>
                          <a:ea typeface="宋体" pitchFamily="2" charset="-122"/>
                        </a:rPr>
                        <a:t>53-62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 dirty="0">
                          <a:latin typeface="宋体" pitchFamily="2" charset="-122"/>
                          <a:ea typeface="宋体" pitchFamily="2" charset="-122"/>
                        </a:rPr>
                        <a:t>大师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indent="6985"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>
                          <a:latin typeface="宋体" pitchFamily="2" charset="-122"/>
                          <a:ea typeface="宋体" pitchFamily="2" charset="-122"/>
                        </a:rPr>
                        <a:t>成为这个社会的导师级人才</a:t>
                      </a:r>
                      <a:endParaRPr lang="zh-CN" sz="1600" kern="10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zh-CN" sz="1600" kern="100" dirty="0">
                          <a:latin typeface="宋体" pitchFamily="2" charset="-122"/>
                          <a:ea typeface="宋体" pitchFamily="2" charset="-122"/>
                        </a:rPr>
                        <a:t>引导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32385" marR="32385" marT="0" marB="0" anchor="ctr"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  </a:t>
            </a:r>
            <a:r>
              <a:rPr lang="zh-CN" altLang="en-US" dirty="0" smtClean="0"/>
              <a:t>规划的内容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755576" y="1275606"/>
          <a:ext cx="7777559" cy="3312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泪滴形 8"/>
          <p:cNvSpPr/>
          <p:nvPr/>
        </p:nvSpPr>
        <p:spPr>
          <a:xfrm>
            <a:off x="539552" y="555526"/>
            <a:ext cx="8064896" cy="4104456"/>
          </a:xfrm>
          <a:prstGeom prst="teardrop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6" descr="http://pic.shejiben.com/caizhi/day_130218/20130218_fd43175909afcf2bec16cdtwVByJz7M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75656" y="1802014"/>
            <a:ext cx="2592288" cy="139444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07904" y="2211710"/>
            <a:ext cx="3888432" cy="62865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dirty="0" smtClean="0"/>
              <a:t>职业发展方向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5656" y="699542"/>
            <a:ext cx="86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cap="all" dirty="0" smtClean="0">
                <a:solidFill>
                  <a:srgbClr val="4E3B3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endParaRPr lang="zh-CN" altLang="en-US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3.8  </a:t>
            </a:r>
            <a:r>
              <a:rPr lang="zh-CN" altLang="en-US" dirty="0" smtClean="0"/>
              <a:t>规划书的版式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67543" y="1419621"/>
          <a:ext cx="8208913" cy="3168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1800" y="2355726"/>
            <a:ext cx="3888432" cy="792088"/>
          </a:xfrm>
        </p:spPr>
        <p:txBody>
          <a:bodyPr>
            <a:normAutofit/>
          </a:bodyPr>
          <a:lstStyle/>
          <a:p>
            <a:pPr algn="ctr"/>
            <a:r>
              <a:rPr lang="zh-CN" altLang="en-US" sz="4400" dirty="0" smtClean="0"/>
              <a:t>赞叹学习志愿</a:t>
            </a:r>
            <a:endParaRPr lang="zh-CN" altLang="en-US" sz="4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31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9832" y="1635646"/>
            <a:ext cx="31570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b="1" cap="all" dirty="0" smtClean="0">
                <a:solidFill>
                  <a:srgbClr val="4E3B3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THE END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 flipH="1">
            <a:off x="3203845" y="3219822"/>
            <a:ext cx="3024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QQ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6434028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1.1  </a:t>
            </a:r>
            <a:r>
              <a:rPr lang="zh-CN" altLang="en-US" dirty="0" smtClean="0"/>
              <a:t>梦想、理想与愿望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4</a:t>
            </a:fld>
            <a:endParaRPr lang="zh-CN" altLang="en-US"/>
          </a:p>
        </p:txBody>
      </p:sp>
      <p:graphicFrame>
        <p:nvGraphicFramePr>
          <p:cNvPr id="9" name="图示 8"/>
          <p:cNvGraphicFramePr/>
          <p:nvPr/>
        </p:nvGraphicFramePr>
        <p:xfrm>
          <a:off x="827584" y="1275606"/>
          <a:ext cx="7416824" cy="3328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1.2  </a:t>
            </a:r>
            <a:r>
              <a:rPr lang="zh-CN" altLang="zh-CN" dirty="0" smtClean="0"/>
              <a:t>如何厘清自己的理想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21600000">
            <a:off x="2771801" y="1623422"/>
            <a:ext cx="1800200" cy="2112679"/>
          </a:xfrm>
          <a:custGeom>
            <a:avLst/>
            <a:gdLst>
              <a:gd name="connsiteX0" fmla="*/ 0 w 2112679"/>
              <a:gd name="connsiteY0" fmla="*/ 1373241 h 2112679"/>
              <a:gd name="connsiteX1" fmla="*/ 528170 w 2112679"/>
              <a:gd name="connsiteY1" fmla="*/ 1373241 h 2112679"/>
              <a:gd name="connsiteX2" fmla="*/ 528170 w 2112679"/>
              <a:gd name="connsiteY2" fmla="*/ 0 h 2112679"/>
              <a:gd name="connsiteX3" fmla="*/ 1584509 w 2112679"/>
              <a:gd name="connsiteY3" fmla="*/ 0 h 2112679"/>
              <a:gd name="connsiteX4" fmla="*/ 1584509 w 2112679"/>
              <a:gd name="connsiteY4" fmla="*/ 1373241 h 2112679"/>
              <a:gd name="connsiteX5" fmla="*/ 2112679 w 2112679"/>
              <a:gd name="connsiteY5" fmla="*/ 1373241 h 2112679"/>
              <a:gd name="connsiteX6" fmla="*/ 1056340 w 2112679"/>
              <a:gd name="connsiteY6" fmla="*/ 2112679 h 2112679"/>
              <a:gd name="connsiteX7" fmla="*/ 0 w 2112679"/>
              <a:gd name="connsiteY7" fmla="*/ 1373241 h 211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2679" h="2112679">
                <a:moveTo>
                  <a:pt x="1373241" y="2112679"/>
                </a:moveTo>
                <a:lnTo>
                  <a:pt x="1373241" y="1584509"/>
                </a:lnTo>
                <a:lnTo>
                  <a:pt x="0" y="1584509"/>
                </a:lnTo>
                <a:lnTo>
                  <a:pt x="0" y="528170"/>
                </a:lnTo>
                <a:lnTo>
                  <a:pt x="1373241" y="528170"/>
                </a:lnTo>
                <a:lnTo>
                  <a:pt x="1373241" y="0"/>
                </a:lnTo>
                <a:lnTo>
                  <a:pt x="2112679" y="1056339"/>
                </a:lnTo>
                <a:lnTo>
                  <a:pt x="1373241" y="2112679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34697" tIns="762865" rIns="604414" bIns="762867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300" kern="1200" dirty="0" smtClean="0">
                <a:latin typeface="华文中宋" pitchFamily="2" charset="-122"/>
                <a:ea typeface="华文中宋" pitchFamily="2" charset="-122"/>
              </a:rPr>
              <a:t>外因</a:t>
            </a:r>
            <a:endParaRPr lang="zh-CN" altLang="en-US" sz="33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714861" y="1623422"/>
            <a:ext cx="1729347" cy="2112679"/>
          </a:xfrm>
          <a:custGeom>
            <a:avLst/>
            <a:gdLst>
              <a:gd name="connsiteX0" fmla="*/ 0 w 2112679"/>
              <a:gd name="connsiteY0" fmla="*/ 1373241 h 2112679"/>
              <a:gd name="connsiteX1" fmla="*/ 528170 w 2112679"/>
              <a:gd name="connsiteY1" fmla="*/ 1373241 h 2112679"/>
              <a:gd name="connsiteX2" fmla="*/ 528170 w 2112679"/>
              <a:gd name="connsiteY2" fmla="*/ 0 h 2112679"/>
              <a:gd name="connsiteX3" fmla="*/ 1584509 w 2112679"/>
              <a:gd name="connsiteY3" fmla="*/ 0 h 2112679"/>
              <a:gd name="connsiteX4" fmla="*/ 1584509 w 2112679"/>
              <a:gd name="connsiteY4" fmla="*/ 1373241 h 2112679"/>
              <a:gd name="connsiteX5" fmla="*/ 2112679 w 2112679"/>
              <a:gd name="connsiteY5" fmla="*/ 1373241 h 2112679"/>
              <a:gd name="connsiteX6" fmla="*/ 1056340 w 2112679"/>
              <a:gd name="connsiteY6" fmla="*/ 2112679 h 2112679"/>
              <a:gd name="connsiteX7" fmla="*/ 0 w 2112679"/>
              <a:gd name="connsiteY7" fmla="*/ 1373241 h 211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2679" h="2112679">
                <a:moveTo>
                  <a:pt x="739438" y="0"/>
                </a:moveTo>
                <a:lnTo>
                  <a:pt x="739438" y="528170"/>
                </a:lnTo>
                <a:lnTo>
                  <a:pt x="2112679" y="528170"/>
                </a:lnTo>
                <a:lnTo>
                  <a:pt x="2112679" y="1584509"/>
                </a:lnTo>
                <a:lnTo>
                  <a:pt x="739438" y="1584509"/>
                </a:lnTo>
                <a:lnTo>
                  <a:pt x="739438" y="2112679"/>
                </a:lnTo>
                <a:lnTo>
                  <a:pt x="0" y="1056340"/>
                </a:lnTo>
                <a:lnTo>
                  <a:pt x="739438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4416" tIns="762866" rIns="234695" bIns="762866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300" kern="1200" dirty="0" smtClean="0">
                <a:latin typeface="华文中宋" pitchFamily="2" charset="-122"/>
                <a:ea typeface="华文中宋" pitchFamily="2" charset="-122"/>
              </a:rPr>
              <a:t>内因</a:t>
            </a:r>
            <a:endParaRPr lang="zh-CN" altLang="en-US" sz="33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1707654"/>
            <a:ext cx="1584176" cy="2031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dirty="0" smtClean="0"/>
              <a:t>理想必须在社会需求的范畴之内，</a:t>
            </a:r>
            <a:r>
              <a:rPr lang="zh-CN" altLang="en-US" dirty="0" smtClean="0"/>
              <a:t>要反映社会需求，</a:t>
            </a:r>
            <a:r>
              <a:rPr lang="zh-CN" altLang="zh-CN" dirty="0" smtClean="0"/>
              <a:t>脱离的社会需求，就不能算理想了，是梦想。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88224" y="1707654"/>
            <a:ext cx="15841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/>
              <a:t>要觉悟自己的根本愿望</a:t>
            </a:r>
            <a:r>
              <a:rPr lang="zh-CN" altLang="en-US" dirty="0" smtClean="0"/>
              <a:t>。</a:t>
            </a:r>
            <a:r>
              <a:rPr lang="zh-CN" altLang="zh-CN" dirty="0" smtClean="0"/>
              <a:t>认识自己的天赋非常重要，就是因为天赋携带了自己的根本愿望。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1.3  </a:t>
            </a:r>
            <a:r>
              <a:rPr lang="zh-CN" altLang="en-US" dirty="0" smtClean="0"/>
              <a:t>树立崇高的职业理想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6</a:t>
            </a:fld>
            <a:endParaRPr lang="zh-CN" altLang="en-US"/>
          </a:p>
        </p:txBody>
      </p:sp>
      <p:pic>
        <p:nvPicPr>
          <p:cNvPr id="21506" name="Picture 2" descr="http://pic.58pic.com/58pic/14/60/42/19j58PICB5N_102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333" t="22222" r="33333" b="5556"/>
          <a:stretch>
            <a:fillRect/>
          </a:stretch>
        </p:blipFill>
        <p:spPr bwMode="auto">
          <a:xfrm>
            <a:off x="1259632" y="1905676"/>
            <a:ext cx="1296144" cy="2106234"/>
          </a:xfrm>
          <a:prstGeom prst="rect">
            <a:avLst/>
          </a:prstGeom>
          <a:noFill/>
        </p:spPr>
      </p:pic>
      <p:sp>
        <p:nvSpPr>
          <p:cNvPr id="6" name="云形标注 5"/>
          <p:cNvSpPr/>
          <p:nvPr/>
        </p:nvSpPr>
        <p:spPr>
          <a:xfrm>
            <a:off x="2843808" y="915566"/>
            <a:ext cx="2520280" cy="1800200"/>
          </a:xfrm>
          <a:prstGeom prst="cloudCallout">
            <a:avLst>
              <a:gd name="adj1" fmla="val -61931"/>
              <a:gd name="adj2" fmla="val 38727"/>
            </a:avLst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chemeClr val="tx1"/>
                </a:solidFill>
              </a:rPr>
              <a:t>环境不好？</a:t>
            </a:r>
            <a:endParaRPr lang="en-US" altLang="zh-CN" sz="2000" dirty="0" smtClean="0">
              <a:solidFill>
                <a:schemeClr val="tx1"/>
              </a:solidFill>
            </a:endParaRPr>
          </a:p>
          <a:p>
            <a:pPr algn="ctr"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chemeClr val="tx1"/>
                </a:solidFill>
              </a:rPr>
              <a:t>不用太拼？</a:t>
            </a:r>
            <a:endParaRPr lang="en-US" altLang="zh-CN" sz="2000" dirty="0" smtClean="0">
              <a:solidFill>
                <a:schemeClr val="tx1"/>
              </a:solidFill>
            </a:endParaRPr>
          </a:p>
          <a:p>
            <a:pPr algn="ctr"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chemeClr val="tx1"/>
                </a:solidFill>
              </a:rPr>
              <a:t>能力不够？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401191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你在怀疑</a:t>
            </a:r>
            <a:r>
              <a:rPr lang="en-US" altLang="zh-CN" sz="2400" dirty="0" smtClean="0">
                <a:latin typeface="华文中宋" pitchFamily="2" charset="-122"/>
                <a:ea typeface="华文中宋" pitchFamily="2" charset="-122"/>
              </a:rPr>
              <a:t>……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987824" y="915566"/>
            <a:ext cx="3600400" cy="374441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364088" y="2499742"/>
            <a:ext cx="295465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你为什么怀疑？</a:t>
            </a:r>
            <a:endParaRPr lang="en-US" altLang="zh-CN" b="1" dirty="0" smtClean="0"/>
          </a:p>
          <a:p>
            <a:r>
              <a:rPr lang="zh-CN" altLang="zh-CN" b="1" dirty="0" smtClean="0"/>
              <a:t>因为你</a:t>
            </a:r>
            <a:r>
              <a:rPr lang="zh-CN" altLang="en-US" b="1" dirty="0" smtClean="0"/>
              <a:t>不够自信！</a:t>
            </a:r>
            <a:endParaRPr lang="en-US" altLang="zh-CN" b="1" dirty="0" smtClean="0"/>
          </a:p>
          <a:p>
            <a:r>
              <a:rPr lang="zh-CN" altLang="en-US" b="1" dirty="0" smtClean="0"/>
              <a:t>为什么不够自信？</a:t>
            </a:r>
            <a:endParaRPr lang="en-US" altLang="zh-CN" b="1" dirty="0" smtClean="0"/>
          </a:p>
          <a:p>
            <a:r>
              <a:rPr lang="zh-CN" altLang="en-US" b="1" dirty="0" smtClean="0"/>
              <a:t>因为你</a:t>
            </a:r>
            <a:r>
              <a:rPr lang="zh-CN" altLang="zh-CN" b="1" dirty="0" smtClean="0"/>
              <a:t>认识自我不够深刻</a:t>
            </a:r>
            <a:r>
              <a:rPr lang="zh-CN" altLang="en-US" b="1" dirty="0" smtClean="0"/>
              <a:t>！</a:t>
            </a:r>
            <a:endParaRPr lang="en-US" altLang="zh-CN" b="1" dirty="0" smtClean="0"/>
          </a:p>
          <a:p>
            <a:r>
              <a:rPr lang="zh-CN" altLang="en-US" b="1" dirty="0" smtClean="0"/>
              <a:t>你本来就有才，</a:t>
            </a:r>
            <a:endParaRPr lang="en-US" altLang="zh-CN" b="1" dirty="0" smtClean="0"/>
          </a:p>
          <a:p>
            <a:r>
              <a:rPr lang="zh-CN" altLang="en-US" b="1" dirty="0" smtClean="0"/>
              <a:t>必有大用！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1.4  </a:t>
            </a:r>
            <a:r>
              <a:rPr lang="zh-CN" altLang="en-US" dirty="0" smtClean="0"/>
              <a:t>职业发展轨迹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7</a:t>
            </a:fld>
            <a:endParaRPr lang="zh-CN" altLang="en-US"/>
          </a:p>
        </p:txBody>
      </p:sp>
      <p:graphicFrame>
        <p:nvGraphicFramePr>
          <p:cNvPr id="5" name="图表 4"/>
          <p:cNvGraphicFramePr/>
          <p:nvPr/>
        </p:nvGraphicFramePr>
        <p:xfrm>
          <a:off x="1619672" y="1334561"/>
          <a:ext cx="604867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403648" y="1059582"/>
            <a:ext cx="6336704" cy="367240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1.5  </a:t>
            </a:r>
            <a:r>
              <a:rPr lang="zh-CN" altLang="en-US" dirty="0" smtClean="0"/>
              <a:t>把握发展机会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3898495" y="3063194"/>
            <a:ext cx="1437745" cy="1437745"/>
          </a:xfrm>
          <a:custGeom>
            <a:avLst/>
            <a:gdLst>
              <a:gd name="connsiteX0" fmla="*/ 0 w 1437745"/>
              <a:gd name="connsiteY0" fmla="*/ 718873 h 1437745"/>
              <a:gd name="connsiteX1" fmla="*/ 210554 w 1437745"/>
              <a:gd name="connsiteY1" fmla="*/ 210553 h 1437745"/>
              <a:gd name="connsiteX2" fmla="*/ 718874 w 1437745"/>
              <a:gd name="connsiteY2" fmla="*/ 1 h 1437745"/>
              <a:gd name="connsiteX3" fmla="*/ 1227194 w 1437745"/>
              <a:gd name="connsiteY3" fmla="*/ 210555 h 1437745"/>
              <a:gd name="connsiteX4" fmla="*/ 1437746 w 1437745"/>
              <a:gd name="connsiteY4" fmla="*/ 718875 h 1437745"/>
              <a:gd name="connsiteX5" fmla="*/ 1227193 w 1437745"/>
              <a:gd name="connsiteY5" fmla="*/ 1227195 h 1437745"/>
              <a:gd name="connsiteX6" fmla="*/ 718873 w 1437745"/>
              <a:gd name="connsiteY6" fmla="*/ 1437748 h 1437745"/>
              <a:gd name="connsiteX7" fmla="*/ 210553 w 1437745"/>
              <a:gd name="connsiteY7" fmla="*/ 1227195 h 1437745"/>
              <a:gd name="connsiteX8" fmla="*/ 0 w 1437745"/>
              <a:gd name="connsiteY8" fmla="*/ 718875 h 1437745"/>
              <a:gd name="connsiteX9" fmla="*/ 0 w 1437745"/>
              <a:gd name="connsiteY9" fmla="*/ 718873 h 1437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7745" h="1437745">
                <a:moveTo>
                  <a:pt x="0" y="718873"/>
                </a:moveTo>
                <a:cubicBezTo>
                  <a:pt x="0" y="528216"/>
                  <a:pt x="75739" y="345368"/>
                  <a:pt x="210554" y="210553"/>
                </a:cubicBezTo>
                <a:cubicBezTo>
                  <a:pt x="345369" y="75738"/>
                  <a:pt x="528217" y="0"/>
                  <a:pt x="718874" y="1"/>
                </a:cubicBezTo>
                <a:cubicBezTo>
                  <a:pt x="909531" y="1"/>
                  <a:pt x="1092379" y="75740"/>
                  <a:pt x="1227194" y="210555"/>
                </a:cubicBezTo>
                <a:cubicBezTo>
                  <a:pt x="1362009" y="345370"/>
                  <a:pt x="1437747" y="528218"/>
                  <a:pt x="1437746" y="718875"/>
                </a:cubicBezTo>
                <a:cubicBezTo>
                  <a:pt x="1437746" y="909532"/>
                  <a:pt x="1362008" y="1092380"/>
                  <a:pt x="1227193" y="1227195"/>
                </a:cubicBezTo>
                <a:cubicBezTo>
                  <a:pt x="1092378" y="1362010"/>
                  <a:pt x="909530" y="1437748"/>
                  <a:pt x="718873" y="1437748"/>
                </a:cubicBezTo>
                <a:cubicBezTo>
                  <a:pt x="528216" y="1437748"/>
                  <a:pt x="345368" y="1362010"/>
                  <a:pt x="210553" y="1227195"/>
                </a:cubicBezTo>
                <a:cubicBezTo>
                  <a:pt x="75738" y="1092380"/>
                  <a:pt x="0" y="909532"/>
                  <a:pt x="0" y="718875"/>
                </a:cubicBezTo>
                <a:lnTo>
                  <a:pt x="0" y="718873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25793" tIns="225793" rIns="225793" bIns="22579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华文中宋" pitchFamily="2" charset="-122"/>
                <a:ea typeface="华文中宋" pitchFamily="2" charset="-122"/>
              </a:rPr>
              <a:t>微观 机会</a:t>
            </a:r>
            <a:endParaRPr lang="zh-CN" altLang="en-US" sz="24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" name="左箭头 11"/>
          <p:cNvSpPr/>
          <p:nvPr/>
        </p:nvSpPr>
        <p:spPr>
          <a:xfrm rot="12900000">
            <a:off x="2919261" y="2793853"/>
            <a:ext cx="1158776" cy="40975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任意多边形 12"/>
          <p:cNvSpPr/>
          <p:nvPr/>
        </p:nvSpPr>
        <p:spPr>
          <a:xfrm>
            <a:off x="2341113" y="2120065"/>
            <a:ext cx="1365857" cy="1092686"/>
          </a:xfrm>
          <a:custGeom>
            <a:avLst/>
            <a:gdLst>
              <a:gd name="connsiteX0" fmla="*/ 0 w 1365857"/>
              <a:gd name="connsiteY0" fmla="*/ 109269 h 1092686"/>
              <a:gd name="connsiteX1" fmla="*/ 32004 w 1365857"/>
              <a:gd name="connsiteY1" fmla="*/ 32004 h 1092686"/>
              <a:gd name="connsiteX2" fmla="*/ 109269 w 1365857"/>
              <a:gd name="connsiteY2" fmla="*/ 0 h 1092686"/>
              <a:gd name="connsiteX3" fmla="*/ 1256588 w 1365857"/>
              <a:gd name="connsiteY3" fmla="*/ 0 h 1092686"/>
              <a:gd name="connsiteX4" fmla="*/ 1333853 w 1365857"/>
              <a:gd name="connsiteY4" fmla="*/ 32004 h 1092686"/>
              <a:gd name="connsiteX5" fmla="*/ 1365857 w 1365857"/>
              <a:gd name="connsiteY5" fmla="*/ 109269 h 1092686"/>
              <a:gd name="connsiteX6" fmla="*/ 1365857 w 1365857"/>
              <a:gd name="connsiteY6" fmla="*/ 983417 h 1092686"/>
              <a:gd name="connsiteX7" fmla="*/ 1333853 w 1365857"/>
              <a:gd name="connsiteY7" fmla="*/ 1060682 h 1092686"/>
              <a:gd name="connsiteX8" fmla="*/ 1256588 w 1365857"/>
              <a:gd name="connsiteY8" fmla="*/ 1092686 h 1092686"/>
              <a:gd name="connsiteX9" fmla="*/ 109269 w 1365857"/>
              <a:gd name="connsiteY9" fmla="*/ 1092686 h 1092686"/>
              <a:gd name="connsiteX10" fmla="*/ 32004 w 1365857"/>
              <a:gd name="connsiteY10" fmla="*/ 1060682 h 1092686"/>
              <a:gd name="connsiteX11" fmla="*/ 0 w 1365857"/>
              <a:gd name="connsiteY11" fmla="*/ 983417 h 1092686"/>
              <a:gd name="connsiteX12" fmla="*/ 0 w 1365857"/>
              <a:gd name="connsiteY12" fmla="*/ 109269 h 109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5857" h="1092686">
                <a:moveTo>
                  <a:pt x="0" y="109269"/>
                </a:moveTo>
                <a:cubicBezTo>
                  <a:pt x="0" y="80289"/>
                  <a:pt x="11512" y="52496"/>
                  <a:pt x="32004" y="32004"/>
                </a:cubicBezTo>
                <a:cubicBezTo>
                  <a:pt x="52496" y="11512"/>
                  <a:pt x="80289" y="0"/>
                  <a:pt x="109269" y="0"/>
                </a:cubicBezTo>
                <a:lnTo>
                  <a:pt x="1256588" y="0"/>
                </a:lnTo>
                <a:cubicBezTo>
                  <a:pt x="1285568" y="0"/>
                  <a:pt x="1313361" y="11512"/>
                  <a:pt x="1333853" y="32004"/>
                </a:cubicBezTo>
                <a:cubicBezTo>
                  <a:pt x="1354345" y="52496"/>
                  <a:pt x="1365857" y="80289"/>
                  <a:pt x="1365857" y="109269"/>
                </a:cubicBezTo>
                <a:lnTo>
                  <a:pt x="1365857" y="983417"/>
                </a:lnTo>
                <a:cubicBezTo>
                  <a:pt x="1365857" y="1012397"/>
                  <a:pt x="1354345" y="1040190"/>
                  <a:pt x="1333853" y="1060682"/>
                </a:cubicBezTo>
                <a:cubicBezTo>
                  <a:pt x="1313361" y="1081174"/>
                  <a:pt x="1285568" y="1092686"/>
                  <a:pt x="1256588" y="1092686"/>
                </a:cubicBezTo>
                <a:lnTo>
                  <a:pt x="109269" y="1092686"/>
                </a:lnTo>
                <a:cubicBezTo>
                  <a:pt x="80289" y="1092686"/>
                  <a:pt x="52496" y="1081174"/>
                  <a:pt x="32004" y="1060682"/>
                </a:cubicBezTo>
                <a:cubicBezTo>
                  <a:pt x="11512" y="1040190"/>
                  <a:pt x="0" y="1012397"/>
                  <a:pt x="0" y="983417"/>
                </a:cubicBezTo>
                <a:lnTo>
                  <a:pt x="0" y="109269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0104" tIns="70104" rIns="70104" bIns="70104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latin typeface="华文中宋" pitchFamily="2" charset="-122"/>
                <a:ea typeface="华文中宋" pitchFamily="2" charset="-122"/>
              </a:rPr>
              <a:t>企业选择</a:t>
            </a:r>
            <a:endParaRPr lang="zh-CN" altLang="en-US" sz="20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左箭头 13"/>
          <p:cNvSpPr/>
          <p:nvPr/>
        </p:nvSpPr>
        <p:spPr>
          <a:xfrm rot="16200000">
            <a:off x="4037979" y="2211485"/>
            <a:ext cx="1158776" cy="40975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419932"/>
              <a:satOff val="22824"/>
              <a:lumOff val="-4216"/>
              <a:alphaOff val="0"/>
            </a:schemeClr>
          </a:fillRef>
          <a:effectRef idx="1">
            <a:schemeClr val="accent5">
              <a:hueOff val="-419932"/>
              <a:satOff val="22824"/>
              <a:lumOff val="-4216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任意多边形 14"/>
          <p:cNvSpPr/>
          <p:nvPr/>
        </p:nvSpPr>
        <p:spPr>
          <a:xfrm>
            <a:off x="3934439" y="1290632"/>
            <a:ext cx="1365857" cy="1092686"/>
          </a:xfrm>
          <a:custGeom>
            <a:avLst/>
            <a:gdLst>
              <a:gd name="connsiteX0" fmla="*/ 0 w 1365857"/>
              <a:gd name="connsiteY0" fmla="*/ 109269 h 1092686"/>
              <a:gd name="connsiteX1" fmla="*/ 32004 w 1365857"/>
              <a:gd name="connsiteY1" fmla="*/ 32004 h 1092686"/>
              <a:gd name="connsiteX2" fmla="*/ 109269 w 1365857"/>
              <a:gd name="connsiteY2" fmla="*/ 0 h 1092686"/>
              <a:gd name="connsiteX3" fmla="*/ 1256588 w 1365857"/>
              <a:gd name="connsiteY3" fmla="*/ 0 h 1092686"/>
              <a:gd name="connsiteX4" fmla="*/ 1333853 w 1365857"/>
              <a:gd name="connsiteY4" fmla="*/ 32004 h 1092686"/>
              <a:gd name="connsiteX5" fmla="*/ 1365857 w 1365857"/>
              <a:gd name="connsiteY5" fmla="*/ 109269 h 1092686"/>
              <a:gd name="connsiteX6" fmla="*/ 1365857 w 1365857"/>
              <a:gd name="connsiteY6" fmla="*/ 983417 h 1092686"/>
              <a:gd name="connsiteX7" fmla="*/ 1333853 w 1365857"/>
              <a:gd name="connsiteY7" fmla="*/ 1060682 h 1092686"/>
              <a:gd name="connsiteX8" fmla="*/ 1256588 w 1365857"/>
              <a:gd name="connsiteY8" fmla="*/ 1092686 h 1092686"/>
              <a:gd name="connsiteX9" fmla="*/ 109269 w 1365857"/>
              <a:gd name="connsiteY9" fmla="*/ 1092686 h 1092686"/>
              <a:gd name="connsiteX10" fmla="*/ 32004 w 1365857"/>
              <a:gd name="connsiteY10" fmla="*/ 1060682 h 1092686"/>
              <a:gd name="connsiteX11" fmla="*/ 0 w 1365857"/>
              <a:gd name="connsiteY11" fmla="*/ 983417 h 1092686"/>
              <a:gd name="connsiteX12" fmla="*/ 0 w 1365857"/>
              <a:gd name="connsiteY12" fmla="*/ 109269 h 109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5857" h="1092686">
                <a:moveTo>
                  <a:pt x="0" y="109269"/>
                </a:moveTo>
                <a:cubicBezTo>
                  <a:pt x="0" y="80289"/>
                  <a:pt x="11512" y="52496"/>
                  <a:pt x="32004" y="32004"/>
                </a:cubicBezTo>
                <a:cubicBezTo>
                  <a:pt x="52496" y="11512"/>
                  <a:pt x="80289" y="0"/>
                  <a:pt x="109269" y="0"/>
                </a:cubicBezTo>
                <a:lnTo>
                  <a:pt x="1256588" y="0"/>
                </a:lnTo>
                <a:cubicBezTo>
                  <a:pt x="1285568" y="0"/>
                  <a:pt x="1313361" y="11512"/>
                  <a:pt x="1333853" y="32004"/>
                </a:cubicBezTo>
                <a:cubicBezTo>
                  <a:pt x="1354345" y="52496"/>
                  <a:pt x="1365857" y="80289"/>
                  <a:pt x="1365857" y="109269"/>
                </a:cubicBezTo>
                <a:lnTo>
                  <a:pt x="1365857" y="983417"/>
                </a:lnTo>
                <a:cubicBezTo>
                  <a:pt x="1365857" y="1012397"/>
                  <a:pt x="1354345" y="1040190"/>
                  <a:pt x="1333853" y="1060682"/>
                </a:cubicBezTo>
                <a:cubicBezTo>
                  <a:pt x="1313361" y="1081174"/>
                  <a:pt x="1285568" y="1092686"/>
                  <a:pt x="1256588" y="1092686"/>
                </a:cubicBezTo>
                <a:lnTo>
                  <a:pt x="109269" y="1092686"/>
                </a:lnTo>
                <a:cubicBezTo>
                  <a:pt x="80289" y="1092686"/>
                  <a:pt x="52496" y="1081174"/>
                  <a:pt x="32004" y="1060682"/>
                </a:cubicBezTo>
                <a:cubicBezTo>
                  <a:pt x="11512" y="1040190"/>
                  <a:pt x="0" y="1012397"/>
                  <a:pt x="0" y="983417"/>
                </a:cubicBezTo>
                <a:lnTo>
                  <a:pt x="0" y="109269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419932"/>
              <a:satOff val="22824"/>
              <a:lumOff val="-4216"/>
              <a:alphaOff val="0"/>
            </a:schemeClr>
          </a:fillRef>
          <a:effectRef idx="1">
            <a:schemeClr val="accent5">
              <a:hueOff val="-419932"/>
              <a:satOff val="22824"/>
              <a:lumOff val="-4216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0104" tIns="70104" rIns="70104" bIns="70104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latin typeface="华文中宋" pitchFamily="2" charset="-122"/>
                <a:ea typeface="华文中宋" pitchFamily="2" charset="-122"/>
              </a:rPr>
              <a:t>岗位选择</a:t>
            </a:r>
            <a:endParaRPr lang="zh-CN" altLang="en-US" sz="20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左箭头 15"/>
          <p:cNvSpPr/>
          <p:nvPr/>
        </p:nvSpPr>
        <p:spPr>
          <a:xfrm rot="19500000">
            <a:off x="5156697" y="2793853"/>
            <a:ext cx="1158776" cy="40975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839864"/>
              <a:satOff val="45647"/>
              <a:lumOff val="-8432"/>
              <a:alphaOff val="0"/>
            </a:schemeClr>
          </a:fillRef>
          <a:effectRef idx="1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任意多边形 16"/>
          <p:cNvSpPr/>
          <p:nvPr/>
        </p:nvSpPr>
        <p:spPr>
          <a:xfrm>
            <a:off x="5527764" y="2120065"/>
            <a:ext cx="1365857" cy="1092686"/>
          </a:xfrm>
          <a:custGeom>
            <a:avLst/>
            <a:gdLst>
              <a:gd name="connsiteX0" fmla="*/ 0 w 1365857"/>
              <a:gd name="connsiteY0" fmla="*/ 109269 h 1092686"/>
              <a:gd name="connsiteX1" fmla="*/ 32004 w 1365857"/>
              <a:gd name="connsiteY1" fmla="*/ 32004 h 1092686"/>
              <a:gd name="connsiteX2" fmla="*/ 109269 w 1365857"/>
              <a:gd name="connsiteY2" fmla="*/ 0 h 1092686"/>
              <a:gd name="connsiteX3" fmla="*/ 1256588 w 1365857"/>
              <a:gd name="connsiteY3" fmla="*/ 0 h 1092686"/>
              <a:gd name="connsiteX4" fmla="*/ 1333853 w 1365857"/>
              <a:gd name="connsiteY4" fmla="*/ 32004 h 1092686"/>
              <a:gd name="connsiteX5" fmla="*/ 1365857 w 1365857"/>
              <a:gd name="connsiteY5" fmla="*/ 109269 h 1092686"/>
              <a:gd name="connsiteX6" fmla="*/ 1365857 w 1365857"/>
              <a:gd name="connsiteY6" fmla="*/ 983417 h 1092686"/>
              <a:gd name="connsiteX7" fmla="*/ 1333853 w 1365857"/>
              <a:gd name="connsiteY7" fmla="*/ 1060682 h 1092686"/>
              <a:gd name="connsiteX8" fmla="*/ 1256588 w 1365857"/>
              <a:gd name="connsiteY8" fmla="*/ 1092686 h 1092686"/>
              <a:gd name="connsiteX9" fmla="*/ 109269 w 1365857"/>
              <a:gd name="connsiteY9" fmla="*/ 1092686 h 1092686"/>
              <a:gd name="connsiteX10" fmla="*/ 32004 w 1365857"/>
              <a:gd name="connsiteY10" fmla="*/ 1060682 h 1092686"/>
              <a:gd name="connsiteX11" fmla="*/ 0 w 1365857"/>
              <a:gd name="connsiteY11" fmla="*/ 983417 h 1092686"/>
              <a:gd name="connsiteX12" fmla="*/ 0 w 1365857"/>
              <a:gd name="connsiteY12" fmla="*/ 109269 h 109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5857" h="1092686">
                <a:moveTo>
                  <a:pt x="0" y="109269"/>
                </a:moveTo>
                <a:cubicBezTo>
                  <a:pt x="0" y="80289"/>
                  <a:pt x="11512" y="52496"/>
                  <a:pt x="32004" y="32004"/>
                </a:cubicBezTo>
                <a:cubicBezTo>
                  <a:pt x="52496" y="11512"/>
                  <a:pt x="80289" y="0"/>
                  <a:pt x="109269" y="0"/>
                </a:cubicBezTo>
                <a:lnTo>
                  <a:pt x="1256588" y="0"/>
                </a:lnTo>
                <a:cubicBezTo>
                  <a:pt x="1285568" y="0"/>
                  <a:pt x="1313361" y="11512"/>
                  <a:pt x="1333853" y="32004"/>
                </a:cubicBezTo>
                <a:cubicBezTo>
                  <a:pt x="1354345" y="52496"/>
                  <a:pt x="1365857" y="80289"/>
                  <a:pt x="1365857" y="109269"/>
                </a:cubicBezTo>
                <a:lnTo>
                  <a:pt x="1365857" y="983417"/>
                </a:lnTo>
                <a:cubicBezTo>
                  <a:pt x="1365857" y="1012397"/>
                  <a:pt x="1354345" y="1040190"/>
                  <a:pt x="1333853" y="1060682"/>
                </a:cubicBezTo>
                <a:cubicBezTo>
                  <a:pt x="1313361" y="1081174"/>
                  <a:pt x="1285568" y="1092686"/>
                  <a:pt x="1256588" y="1092686"/>
                </a:cubicBezTo>
                <a:lnTo>
                  <a:pt x="109269" y="1092686"/>
                </a:lnTo>
                <a:cubicBezTo>
                  <a:pt x="80289" y="1092686"/>
                  <a:pt x="52496" y="1081174"/>
                  <a:pt x="32004" y="1060682"/>
                </a:cubicBezTo>
                <a:cubicBezTo>
                  <a:pt x="11512" y="1040190"/>
                  <a:pt x="0" y="1012397"/>
                  <a:pt x="0" y="983417"/>
                </a:cubicBezTo>
                <a:lnTo>
                  <a:pt x="0" y="109269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839864"/>
              <a:satOff val="45647"/>
              <a:lumOff val="-8432"/>
              <a:alphaOff val="0"/>
            </a:schemeClr>
          </a:fillRef>
          <a:effectRef idx="1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0104" tIns="70104" rIns="70104" bIns="70104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latin typeface="华文中宋" pitchFamily="2" charset="-122"/>
                <a:ea typeface="华文中宋" pitchFamily="2" charset="-122"/>
              </a:rPr>
              <a:t>职位发展</a:t>
            </a:r>
            <a:endParaRPr lang="zh-CN" altLang="en-US" sz="20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732240" y="105958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宏观机会</a:t>
            </a:r>
            <a:endParaRPr lang="zh-CN" altLang="en-US" sz="2000" dirty="0"/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5940152" y="1347614"/>
            <a:ext cx="792088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1.6  </a:t>
            </a:r>
            <a:r>
              <a:rPr lang="zh-CN" altLang="en-US" dirty="0" smtClean="0"/>
              <a:t>提升职业素养</a:t>
            </a:r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552850" y="1498629"/>
            <a:ext cx="1930918" cy="742329"/>
          </a:xfrm>
          <a:custGeom>
            <a:avLst/>
            <a:gdLst>
              <a:gd name="connsiteX0" fmla="*/ 0 w 1855823"/>
              <a:gd name="connsiteY0" fmla="*/ 0 h 742329"/>
              <a:gd name="connsiteX1" fmla="*/ 1855823 w 1855823"/>
              <a:gd name="connsiteY1" fmla="*/ 0 h 742329"/>
              <a:gd name="connsiteX2" fmla="*/ 1855823 w 1855823"/>
              <a:gd name="connsiteY2" fmla="*/ 742329 h 742329"/>
              <a:gd name="connsiteX3" fmla="*/ 0 w 1855823"/>
              <a:gd name="connsiteY3" fmla="*/ 742329 h 742329"/>
              <a:gd name="connsiteX4" fmla="*/ 0 w 1855823"/>
              <a:gd name="connsiteY4" fmla="*/ 0 h 7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5823" h="742329">
                <a:moveTo>
                  <a:pt x="0" y="0"/>
                </a:moveTo>
                <a:lnTo>
                  <a:pt x="1855823" y="0"/>
                </a:lnTo>
                <a:lnTo>
                  <a:pt x="1855823" y="742329"/>
                </a:lnTo>
                <a:lnTo>
                  <a:pt x="0" y="74232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0688" tIns="97536" rIns="170688" bIns="97536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 smtClean="0">
                <a:latin typeface="宋体" pitchFamily="2" charset="-122"/>
                <a:ea typeface="宋体" pitchFamily="2" charset="-122"/>
              </a:rPr>
              <a:t>职业道德</a:t>
            </a:r>
            <a:endParaRPr lang="zh-CN" altLang="en-US" sz="2400" b="1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52850" y="2240958"/>
            <a:ext cx="1930918" cy="2196000"/>
          </a:xfrm>
          <a:custGeom>
            <a:avLst/>
            <a:gdLst>
              <a:gd name="connsiteX0" fmla="*/ 0 w 1855823"/>
              <a:gd name="connsiteY0" fmla="*/ 0 h 2196000"/>
              <a:gd name="connsiteX1" fmla="*/ 1855823 w 1855823"/>
              <a:gd name="connsiteY1" fmla="*/ 0 h 2196000"/>
              <a:gd name="connsiteX2" fmla="*/ 1855823 w 1855823"/>
              <a:gd name="connsiteY2" fmla="*/ 2196000 h 2196000"/>
              <a:gd name="connsiteX3" fmla="*/ 0 w 1855823"/>
              <a:gd name="connsiteY3" fmla="*/ 2196000 h 2196000"/>
              <a:gd name="connsiteX4" fmla="*/ 0 w 1855823"/>
              <a:gd name="connsiteY4" fmla="*/ 0 h 21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5823" h="2196000">
                <a:moveTo>
                  <a:pt x="0" y="0"/>
                </a:moveTo>
                <a:lnTo>
                  <a:pt x="1855823" y="0"/>
                </a:lnTo>
                <a:lnTo>
                  <a:pt x="1855823" y="2196000"/>
                </a:lnTo>
                <a:lnTo>
                  <a:pt x="0" y="2196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ctr" anchorCtr="0">
            <a:noAutofit/>
          </a:bodyPr>
          <a:lstStyle/>
          <a:p>
            <a:pPr marL="0" lvl="1" algn="ctr" defTabSz="8890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爱岗</a:t>
            </a: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敬业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  <a:p>
            <a:pPr marL="0" lvl="1" algn="ctr" defTabSz="8890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诚实守信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  <a:p>
            <a:pPr marL="0" lvl="1" algn="ctr" defTabSz="8890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办事公道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  <a:p>
            <a:pPr marL="0" lvl="1" algn="ctr" defTabSz="8890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服务群众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  <a:p>
            <a:pPr marL="0" lvl="1" algn="ctr" defTabSz="8890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奉献</a:t>
            </a: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社会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555776" y="1498629"/>
            <a:ext cx="1930918" cy="742329"/>
          </a:xfrm>
          <a:custGeom>
            <a:avLst/>
            <a:gdLst>
              <a:gd name="connsiteX0" fmla="*/ 0 w 1855823"/>
              <a:gd name="connsiteY0" fmla="*/ 0 h 742329"/>
              <a:gd name="connsiteX1" fmla="*/ 1855823 w 1855823"/>
              <a:gd name="connsiteY1" fmla="*/ 0 h 742329"/>
              <a:gd name="connsiteX2" fmla="*/ 1855823 w 1855823"/>
              <a:gd name="connsiteY2" fmla="*/ 742329 h 742329"/>
              <a:gd name="connsiteX3" fmla="*/ 0 w 1855823"/>
              <a:gd name="connsiteY3" fmla="*/ 742329 h 742329"/>
              <a:gd name="connsiteX4" fmla="*/ 0 w 1855823"/>
              <a:gd name="connsiteY4" fmla="*/ 0 h 7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5823" h="742329">
                <a:moveTo>
                  <a:pt x="0" y="0"/>
                </a:moveTo>
                <a:lnTo>
                  <a:pt x="1855823" y="0"/>
                </a:lnTo>
                <a:lnTo>
                  <a:pt x="1855823" y="742329"/>
                </a:lnTo>
                <a:lnTo>
                  <a:pt x="0" y="74232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>
              <a:hueOff val="-279955"/>
              <a:satOff val="15216"/>
              <a:lumOff val="-2811"/>
              <a:alphaOff val="0"/>
            </a:schemeClr>
          </a:lnRef>
          <a:fillRef idx="2">
            <a:schemeClr val="accent5">
              <a:hueOff val="-279955"/>
              <a:satOff val="15216"/>
              <a:lumOff val="-2811"/>
              <a:alphaOff val="0"/>
            </a:schemeClr>
          </a:fillRef>
          <a:effectRef idx="1">
            <a:schemeClr val="accent5">
              <a:hueOff val="-279955"/>
              <a:satOff val="15216"/>
              <a:lumOff val="-2811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0688" tIns="97536" rIns="170688" bIns="97536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 smtClean="0">
                <a:latin typeface="宋体" pitchFamily="2" charset="-122"/>
                <a:ea typeface="宋体" pitchFamily="2" charset="-122"/>
              </a:rPr>
              <a:t>职业技能</a:t>
            </a:r>
            <a:endParaRPr lang="zh-CN" altLang="en-US" sz="2400" b="1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555776" y="2240958"/>
            <a:ext cx="1930918" cy="2196000"/>
          </a:xfrm>
          <a:custGeom>
            <a:avLst/>
            <a:gdLst>
              <a:gd name="connsiteX0" fmla="*/ 0 w 1855823"/>
              <a:gd name="connsiteY0" fmla="*/ 0 h 2196000"/>
              <a:gd name="connsiteX1" fmla="*/ 1855823 w 1855823"/>
              <a:gd name="connsiteY1" fmla="*/ 0 h 2196000"/>
              <a:gd name="connsiteX2" fmla="*/ 1855823 w 1855823"/>
              <a:gd name="connsiteY2" fmla="*/ 2196000 h 2196000"/>
              <a:gd name="connsiteX3" fmla="*/ 0 w 1855823"/>
              <a:gd name="connsiteY3" fmla="*/ 2196000 h 2196000"/>
              <a:gd name="connsiteX4" fmla="*/ 0 w 1855823"/>
              <a:gd name="connsiteY4" fmla="*/ 0 h 21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5823" h="2196000">
                <a:moveTo>
                  <a:pt x="0" y="0"/>
                </a:moveTo>
                <a:lnTo>
                  <a:pt x="1855823" y="0"/>
                </a:lnTo>
                <a:lnTo>
                  <a:pt x="1855823" y="2196000"/>
                </a:lnTo>
                <a:lnTo>
                  <a:pt x="0" y="2196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>
              <a:tint val="40000"/>
              <a:alpha val="90000"/>
              <a:hueOff val="-451163"/>
              <a:satOff val="8331"/>
              <a:lumOff val="20"/>
              <a:alphaOff val="0"/>
            </a:schemeClr>
          </a:lnRef>
          <a:fillRef idx="1">
            <a:schemeClr val="accent5">
              <a:tint val="40000"/>
              <a:alpha val="90000"/>
              <a:hueOff val="-451163"/>
              <a:satOff val="8331"/>
              <a:lumOff val="20"/>
              <a:alphaOff val="0"/>
            </a:schemeClr>
          </a:fillRef>
          <a:effectRef idx="0">
            <a:schemeClr val="accent5">
              <a:tint val="40000"/>
              <a:alpha val="90000"/>
              <a:hueOff val="-451163"/>
              <a:satOff val="8331"/>
              <a:lumOff val="2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6000" tIns="106680" rIns="36000" bIns="160020" numCol="1" spcCol="1270" anchor="ctr" anchorCtr="0">
            <a:noAutofit/>
          </a:bodyPr>
          <a:lstStyle/>
          <a:p>
            <a:pPr marL="228600" lvl="1" indent="-228600" algn="ctr" defTabSz="889000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规划能力 沟通能力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  <a:p>
            <a:pPr marL="228600" lvl="1" indent="-228600" algn="ctr" defTabSz="889000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领导能力 组织能力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  <a:p>
            <a:pPr marL="228600" lvl="1" indent="-228600" algn="ctr" defTabSz="889000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财务能力 选人留人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  <a:p>
            <a:pPr marL="228600" lvl="1" indent="-228600" algn="ctr" defTabSz="889000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项目管理 变革创新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  <a:p>
            <a:pPr marL="228600" lvl="1" indent="-228600" algn="ctr" defTabSz="889000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资源配置 解决问题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572000" y="1498629"/>
            <a:ext cx="1930918" cy="742329"/>
          </a:xfrm>
          <a:custGeom>
            <a:avLst/>
            <a:gdLst>
              <a:gd name="connsiteX0" fmla="*/ 0 w 1855823"/>
              <a:gd name="connsiteY0" fmla="*/ 0 h 742329"/>
              <a:gd name="connsiteX1" fmla="*/ 1855823 w 1855823"/>
              <a:gd name="connsiteY1" fmla="*/ 0 h 742329"/>
              <a:gd name="connsiteX2" fmla="*/ 1855823 w 1855823"/>
              <a:gd name="connsiteY2" fmla="*/ 742329 h 742329"/>
              <a:gd name="connsiteX3" fmla="*/ 0 w 1855823"/>
              <a:gd name="connsiteY3" fmla="*/ 742329 h 742329"/>
              <a:gd name="connsiteX4" fmla="*/ 0 w 1855823"/>
              <a:gd name="connsiteY4" fmla="*/ 0 h 7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5823" h="742329">
                <a:moveTo>
                  <a:pt x="0" y="0"/>
                </a:moveTo>
                <a:lnTo>
                  <a:pt x="1855823" y="0"/>
                </a:lnTo>
                <a:lnTo>
                  <a:pt x="1855823" y="742329"/>
                </a:lnTo>
                <a:lnTo>
                  <a:pt x="0" y="74232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>
              <a:hueOff val="-559909"/>
              <a:satOff val="30431"/>
              <a:lumOff val="-5621"/>
              <a:alphaOff val="0"/>
            </a:schemeClr>
          </a:lnRef>
          <a:fillRef idx="2">
            <a:schemeClr val="accent5">
              <a:hueOff val="-559909"/>
              <a:satOff val="30431"/>
              <a:lumOff val="-5621"/>
              <a:alphaOff val="0"/>
            </a:schemeClr>
          </a:fillRef>
          <a:effectRef idx="1">
            <a:schemeClr val="accent5">
              <a:hueOff val="-559909"/>
              <a:satOff val="30431"/>
              <a:lumOff val="-5621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0688" tIns="97536" rIns="170688" bIns="97536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 smtClean="0">
                <a:latin typeface="宋体" pitchFamily="2" charset="-122"/>
                <a:ea typeface="宋体" pitchFamily="2" charset="-122"/>
              </a:rPr>
              <a:t>职业习惯</a:t>
            </a:r>
            <a:endParaRPr lang="zh-CN" altLang="en-US" sz="2400" b="1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572000" y="2240958"/>
            <a:ext cx="1930918" cy="2196000"/>
          </a:xfrm>
          <a:custGeom>
            <a:avLst/>
            <a:gdLst>
              <a:gd name="connsiteX0" fmla="*/ 0 w 1855823"/>
              <a:gd name="connsiteY0" fmla="*/ 0 h 2196000"/>
              <a:gd name="connsiteX1" fmla="*/ 1855823 w 1855823"/>
              <a:gd name="connsiteY1" fmla="*/ 0 h 2196000"/>
              <a:gd name="connsiteX2" fmla="*/ 1855823 w 1855823"/>
              <a:gd name="connsiteY2" fmla="*/ 2196000 h 2196000"/>
              <a:gd name="connsiteX3" fmla="*/ 0 w 1855823"/>
              <a:gd name="connsiteY3" fmla="*/ 2196000 h 2196000"/>
              <a:gd name="connsiteX4" fmla="*/ 0 w 1855823"/>
              <a:gd name="connsiteY4" fmla="*/ 0 h 21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5823" h="2196000">
                <a:moveTo>
                  <a:pt x="0" y="0"/>
                </a:moveTo>
                <a:lnTo>
                  <a:pt x="1855823" y="0"/>
                </a:lnTo>
                <a:lnTo>
                  <a:pt x="1855823" y="2196000"/>
                </a:lnTo>
                <a:lnTo>
                  <a:pt x="0" y="2196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>
              <a:tint val="40000"/>
              <a:alpha val="90000"/>
              <a:hueOff val="-902327"/>
              <a:satOff val="16663"/>
              <a:lumOff val="41"/>
              <a:alphaOff val="0"/>
            </a:schemeClr>
          </a:lnRef>
          <a:fillRef idx="1">
            <a:schemeClr val="accent5">
              <a:tint val="40000"/>
              <a:alpha val="90000"/>
              <a:hueOff val="-902327"/>
              <a:satOff val="16663"/>
              <a:lumOff val="41"/>
              <a:alphaOff val="0"/>
            </a:schemeClr>
          </a:fillRef>
          <a:effectRef idx="0">
            <a:schemeClr val="accent5">
              <a:tint val="40000"/>
              <a:alpha val="90000"/>
              <a:hueOff val="-902327"/>
              <a:satOff val="16663"/>
              <a:lumOff val="41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4008" tIns="64008" rIns="85344" bIns="96012" numCol="1" spcCol="1270" anchor="ctr" anchorCtr="0">
            <a:noAutofit/>
          </a:bodyPr>
          <a:lstStyle/>
          <a:p>
            <a:pPr marL="114300" lvl="1" indent="-114300" algn="ctr" defTabSz="53340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sz="1600" kern="1200" dirty="0" smtClean="0">
                <a:latin typeface="宋体" pitchFamily="2" charset="-122"/>
                <a:ea typeface="宋体" pitchFamily="2" charset="-122"/>
              </a:rPr>
              <a:t>爱岗敬业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sz="1600" kern="1200" dirty="0" smtClean="0">
                <a:latin typeface="宋体" pitchFamily="2" charset="-122"/>
                <a:ea typeface="宋体" pitchFamily="2" charset="-122"/>
              </a:rPr>
              <a:t>勇于承担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  <a:p>
            <a:pPr marL="114300" lvl="1" indent="-114300" algn="ctr" defTabSz="53340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sz="1600" kern="1200" dirty="0" smtClean="0">
                <a:latin typeface="宋体" pitchFamily="2" charset="-122"/>
                <a:ea typeface="宋体" pitchFamily="2" charset="-122"/>
              </a:rPr>
              <a:t>积极主动</a:t>
            </a:r>
            <a:r>
              <a:rPr lang="zh-CN" altLang="en-US" sz="1600" kern="1200" dirty="0" smtClean="0">
                <a:latin typeface="宋体" pitchFamily="2" charset="-122"/>
                <a:ea typeface="宋体" pitchFamily="2" charset="-122"/>
              </a:rPr>
              <a:t> 高效执行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  <a:p>
            <a:pPr marL="114300" lvl="1" indent="-114300" algn="ctr" defTabSz="53340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en-US" sz="1600" kern="1200" dirty="0" smtClean="0">
                <a:latin typeface="宋体" pitchFamily="2" charset="-122"/>
                <a:ea typeface="宋体" pitchFamily="2" charset="-122"/>
              </a:rPr>
              <a:t>注重细节 追求卓越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  <a:p>
            <a:pPr marL="114300" lvl="1" indent="-114300" algn="ctr" defTabSz="53340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en-US" sz="1600" kern="1200" dirty="0" smtClean="0">
                <a:latin typeface="宋体" pitchFamily="2" charset="-122"/>
                <a:ea typeface="宋体" pitchFamily="2" charset="-122"/>
              </a:rPr>
              <a:t>沟通合作 敢于创新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  <a:p>
            <a:pPr marL="114300" lvl="1" indent="-114300" algn="ctr" defTabSz="53340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en-US" sz="1600" kern="1200" dirty="0" smtClean="0">
                <a:latin typeface="宋体" pitchFamily="2" charset="-122"/>
                <a:ea typeface="宋体" pitchFamily="2" charset="-122"/>
              </a:rPr>
              <a:t>持续学习 劳逸结合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588224" y="1498629"/>
            <a:ext cx="1930918" cy="742329"/>
          </a:xfrm>
          <a:custGeom>
            <a:avLst/>
            <a:gdLst>
              <a:gd name="connsiteX0" fmla="*/ 0 w 1855823"/>
              <a:gd name="connsiteY0" fmla="*/ 0 h 742329"/>
              <a:gd name="connsiteX1" fmla="*/ 1855823 w 1855823"/>
              <a:gd name="connsiteY1" fmla="*/ 0 h 742329"/>
              <a:gd name="connsiteX2" fmla="*/ 1855823 w 1855823"/>
              <a:gd name="connsiteY2" fmla="*/ 742329 h 742329"/>
              <a:gd name="connsiteX3" fmla="*/ 0 w 1855823"/>
              <a:gd name="connsiteY3" fmla="*/ 742329 h 742329"/>
              <a:gd name="connsiteX4" fmla="*/ 0 w 1855823"/>
              <a:gd name="connsiteY4" fmla="*/ 0 h 7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5823" h="742329">
                <a:moveTo>
                  <a:pt x="0" y="0"/>
                </a:moveTo>
                <a:lnTo>
                  <a:pt x="1855823" y="0"/>
                </a:lnTo>
                <a:lnTo>
                  <a:pt x="1855823" y="742329"/>
                </a:lnTo>
                <a:lnTo>
                  <a:pt x="0" y="74232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>
              <a:hueOff val="-839864"/>
              <a:satOff val="45647"/>
              <a:lumOff val="-8432"/>
              <a:alphaOff val="0"/>
            </a:schemeClr>
          </a:lnRef>
          <a:fillRef idx="2">
            <a:schemeClr val="accent5">
              <a:hueOff val="-839864"/>
              <a:satOff val="45647"/>
              <a:lumOff val="-8432"/>
              <a:alphaOff val="0"/>
            </a:schemeClr>
          </a:fillRef>
          <a:effectRef idx="1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0688" tIns="97536" rIns="170688" bIns="97536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 smtClean="0">
                <a:latin typeface="宋体" pitchFamily="2" charset="-122"/>
                <a:ea typeface="宋体" pitchFamily="2" charset="-122"/>
              </a:rPr>
              <a:t>职场礼仪</a:t>
            </a:r>
            <a:endParaRPr lang="zh-CN" altLang="en-US" sz="2400" b="1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588224" y="2240958"/>
            <a:ext cx="1930918" cy="2196000"/>
          </a:xfrm>
          <a:custGeom>
            <a:avLst/>
            <a:gdLst>
              <a:gd name="connsiteX0" fmla="*/ 0 w 1855823"/>
              <a:gd name="connsiteY0" fmla="*/ 0 h 2196000"/>
              <a:gd name="connsiteX1" fmla="*/ 1855823 w 1855823"/>
              <a:gd name="connsiteY1" fmla="*/ 0 h 2196000"/>
              <a:gd name="connsiteX2" fmla="*/ 1855823 w 1855823"/>
              <a:gd name="connsiteY2" fmla="*/ 2196000 h 2196000"/>
              <a:gd name="connsiteX3" fmla="*/ 0 w 1855823"/>
              <a:gd name="connsiteY3" fmla="*/ 2196000 h 2196000"/>
              <a:gd name="connsiteX4" fmla="*/ 0 w 1855823"/>
              <a:gd name="connsiteY4" fmla="*/ 0 h 21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5823" h="2196000">
                <a:moveTo>
                  <a:pt x="0" y="0"/>
                </a:moveTo>
                <a:lnTo>
                  <a:pt x="1855823" y="0"/>
                </a:lnTo>
                <a:lnTo>
                  <a:pt x="1855823" y="2196000"/>
                </a:lnTo>
                <a:lnTo>
                  <a:pt x="0" y="2196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>
              <a:tint val="40000"/>
              <a:alpha val="90000"/>
              <a:hueOff val="-1353490"/>
              <a:satOff val="24994"/>
              <a:lumOff val="61"/>
              <a:alphaOff val="0"/>
            </a:schemeClr>
          </a:lnRef>
          <a:fillRef idx="1">
            <a:schemeClr val="accent5">
              <a:tint val="40000"/>
              <a:alpha val="90000"/>
              <a:hueOff val="-1353490"/>
              <a:satOff val="24994"/>
              <a:lumOff val="61"/>
              <a:alphaOff val="0"/>
            </a:schemeClr>
          </a:fillRef>
          <a:effectRef idx="0">
            <a:schemeClr val="accent5">
              <a:tint val="40000"/>
              <a:alpha val="90000"/>
              <a:hueOff val="-1353490"/>
              <a:satOff val="24994"/>
              <a:lumOff val="61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6000" tIns="106680" rIns="36000" bIns="160020" numCol="1" spcCol="1270" anchor="ctr" anchorCtr="0">
            <a:noAutofit/>
          </a:bodyPr>
          <a:lstStyle/>
          <a:p>
            <a:pPr marL="0" lvl="1" defTabSz="8890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政务</a:t>
            </a: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礼仪、商务礼仪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  <a:p>
            <a:pPr marL="0" lvl="1" defTabSz="8890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服务礼仪、社交礼仪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  <a:p>
            <a:pPr marL="0" lvl="1" defTabSz="8890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涉外礼仪、外交</a:t>
            </a: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礼仪</a:t>
            </a:r>
            <a:endParaRPr lang="zh-CN" altLang="en-US" sz="16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1941</TotalTime>
  <Words>1895</Words>
  <Application>Microsoft Office PowerPoint</Application>
  <PresentationFormat>全屏显示(16:9)</PresentationFormat>
  <Paragraphs>487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跋涉</vt:lpstr>
      <vt:lpstr>认识自我 把握人生</vt:lpstr>
      <vt:lpstr>目 录</vt:lpstr>
      <vt:lpstr>职业发展方向</vt:lpstr>
      <vt:lpstr>1.1  梦想、理想与愿望</vt:lpstr>
      <vt:lpstr>1.2  如何厘清自己的理想</vt:lpstr>
      <vt:lpstr>1.3  树立崇高的职业理想</vt:lpstr>
      <vt:lpstr>1.4  职业发展轨迹</vt:lpstr>
      <vt:lpstr>1.5  把握发展机会</vt:lpstr>
      <vt:lpstr>1.6  提升职业素养</vt:lpstr>
      <vt:lpstr>1.7  简历制作</vt:lpstr>
      <vt:lpstr>1.8  面试技巧</vt:lpstr>
      <vt:lpstr>1.9  如何度过试用期</vt:lpstr>
      <vt:lpstr>职业选择策略</vt:lpstr>
      <vt:lpstr>2.1  就业形势与对策</vt:lpstr>
      <vt:lpstr>2.2  不同性质企业的职业发展</vt:lpstr>
      <vt:lpstr>2.3  决定企业内部职业发展的因素</vt:lpstr>
      <vt:lpstr>2.4  知识盘点与培训充电</vt:lpstr>
      <vt:lpstr>2.5  天赋个性测评</vt:lpstr>
      <vt:lpstr>2.6  家庭背景对职业选择的影响</vt:lpstr>
      <vt:lpstr>2.7  职业选择的基本策略</vt:lpstr>
      <vt:lpstr>2.8  职业选择的主要方法</vt:lpstr>
      <vt:lpstr>职业发展规划</vt:lpstr>
      <vt:lpstr>3.1  职业定位</vt:lpstr>
      <vt:lpstr>3.2  职业规划的可行性</vt:lpstr>
      <vt:lpstr>3.3  职业规划的可塑性</vt:lpstr>
      <vt:lpstr>3.4  近期目标与实施</vt:lpstr>
      <vt:lpstr>3.5  中期目标与实施</vt:lpstr>
      <vt:lpstr>3.6  远期目标与实施</vt:lpstr>
      <vt:lpstr>3.7  规划的内容</vt:lpstr>
      <vt:lpstr>3.8  规划书的版式</vt:lpstr>
      <vt:lpstr>赞叹学习志愿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认识自我 把握人生</dc:title>
  <dc:creator>SAMSUNG</dc:creator>
  <cp:lastModifiedBy>SAMSUNG</cp:lastModifiedBy>
  <cp:revision>97</cp:revision>
  <dcterms:created xsi:type="dcterms:W3CDTF">2016-10-29T01:27:53Z</dcterms:created>
  <dcterms:modified xsi:type="dcterms:W3CDTF">2016-11-08T02:18:16Z</dcterms:modified>
</cp:coreProperties>
</file>